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7" r:id="rId2"/>
    <p:sldId id="408" r:id="rId3"/>
    <p:sldId id="414" r:id="rId4"/>
    <p:sldId id="417" r:id="rId5"/>
    <p:sldId id="418" r:id="rId6"/>
    <p:sldId id="419" r:id="rId7"/>
    <p:sldId id="420" r:id="rId8"/>
    <p:sldId id="421" r:id="rId9"/>
    <p:sldId id="429" r:id="rId10"/>
    <p:sldId id="430" r:id="rId11"/>
    <p:sldId id="425" r:id="rId12"/>
    <p:sldId id="427" r:id="rId13"/>
    <p:sldId id="426" r:id="rId14"/>
    <p:sldId id="422" r:id="rId15"/>
    <p:sldId id="423" r:id="rId16"/>
    <p:sldId id="431" r:id="rId17"/>
    <p:sldId id="432" r:id="rId18"/>
    <p:sldId id="433" r:id="rId19"/>
    <p:sldId id="434" r:id="rId20"/>
    <p:sldId id="435" r:id="rId21"/>
    <p:sldId id="410" r:id="rId22"/>
    <p:sldId id="41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A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2B4A7B-6E1F-47F2-8ECD-049AB6838A95}" v="41" dt="2022-08-03T02:23:42.6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8" d="100"/>
          <a:sy n="88" d="100"/>
        </p:scale>
        <p:origin x="-422" y="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cia Cottrell" userId="8bc89e1a-4e2b-462b-b4ae-7081952752e2" providerId="ADAL" clId="{E42B4A7B-6E1F-47F2-8ECD-049AB6838A95}"/>
    <pc:docChg chg="undo custSel addSld delSld modSld sldOrd">
      <pc:chgData name="Tricia Cottrell" userId="8bc89e1a-4e2b-462b-b4ae-7081952752e2" providerId="ADAL" clId="{E42B4A7B-6E1F-47F2-8ECD-049AB6838A95}" dt="2022-08-03T03:17:29.068" v="4738" actId="47"/>
      <pc:docMkLst>
        <pc:docMk/>
      </pc:docMkLst>
      <pc:sldChg chg="modSp mod">
        <pc:chgData name="Tricia Cottrell" userId="8bc89e1a-4e2b-462b-b4ae-7081952752e2" providerId="ADAL" clId="{E42B4A7B-6E1F-47F2-8ECD-049AB6838A95}" dt="2022-08-03T00:25:38.690" v="342" actId="20577"/>
        <pc:sldMkLst>
          <pc:docMk/>
          <pc:sldMk cId="1302178584" sldId="408"/>
        </pc:sldMkLst>
        <pc:spChg chg="mod">
          <ac:chgData name="Tricia Cottrell" userId="8bc89e1a-4e2b-462b-b4ae-7081952752e2" providerId="ADAL" clId="{E42B4A7B-6E1F-47F2-8ECD-049AB6838A95}" dt="2022-08-03T00:25:38.690" v="342" actId="20577"/>
          <ac:spMkLst>
            <pc:docMk/>
            <pc:sldMk cId="1302178584" sldId="408"/>
            <ac:spMk id="3" creationId="{78DCD9AF-BA13-7249-552B-F6D2E3CBD7C9}"/>
          </ac:spMkLst>
        </pc:spChg>
      </pc:sldChg>
      <pc:sldChg chg="del">
        <pc:chgData name="Tricia Cottrell" userId="8bc89e1a-4e2b-462b-b4ae-7081952752e2" providerId="ADAL" clId="{E42B4A7B-6E1F-47F2-8ECD-049AB6838A95}" dt="2022-08-03T03:17:29.068" v="4738" actId="47"/>
        <pc:sldMkLst>
          <pc:docMk/>
          <pc:sldMk cId="4108148557" sldId="409"/>
        </pc:sldMkLst>
      </pc:sldChg>
      <pc:sldChg chg="addSp modSp mod">
        <pc:chgData name="Tricia Cottrell" userId="8bc89e1a-4e2b-462b-b4ae-7081952752e2" providerId="ADAL" clId="{E42B4A7B-6E1F-47F2-8ECD-049AB6838A95}" dt="2022-08-03T00:46:04.112" v="465" actId="20577"/>
        <pc:sldMkLst>
          <pc:docMk/>
          <pc:sldMk cId="1996538589" sldId="414"/>
        </pc:sldMkLst>
        <pc:spChg chg="mod">
          <ac:chgData name="Tricia Cottrell" userId="8bc89e1a-4e2b-462b-b4ae-7081952752e2" providerId="ADAL" clId="{E42B4A7B-6E1F-47F2-8ECD-049AB6838A95}" dt="2022-08-03T00:46:04.112" v="465" actId="20577"/>
          <ac:spMkLst>
            <pc:docMk/>
            <pc:sldMk cId="1996538589" sldId="414"/>
            <ac:spMk id="2" creationId="{6778140A-A7D5-DCC3-ECF3-9C316EA409DA}"/>
          </ac:spMkLst>
        </pc:spChg>
        <pc:spChg chg="mod">
          <ac:chgData name="Tricia Cottrell" userId="8bc89e1a-4e2b-462b-b4ae-7081952752e2" providerId="ADAL" clId="{E42B4A7B-6E1F-47F2-8ECD-049AB6838A95}" dt="2022-08-03T00:24:26.976" v="338" actId="14100"/>
          <ac:spMkLst>
            <pc:docMk/>
            <pc:sldMk cId="1996538589" sldId="414"/>
            <ac:spMk id="3" creationId="{23343E41-C8B1-5C3C-73B4-BB0A73534EEE}"/>
          </ac:spMkLst>
        </pc:spChg>
        <pc:spChg chg="add mod">
          <ac:chgData name="Tricia Cottrell" userId="8bc89e1a-4e2b-462b-b4ae-7081952752e2" providerId="ADAL" clId="{E42B4A7B-6E1F-47F2-8ECD-049AB6838A95}" dt="2022-08-03T00:31:19.253" v="393" actId="12788"/>
          <ac:spMkLst>
            <pc:docMk/>
            <pc:sldMk cId="1996538589" sldId="414"/>
            <ac:spMk id="6" creationId="{622EC66D-3DFA-087E-2C20-64F9EF16A639}"/>
          </ac:spMkLst>
        </pc:spChg>
      </pc:sldChg>
      <pc:sldChg chg="del">
        <pc:chgData name="Tricia Cottrell" userId="8bc89e1a-4e2b-462b-b4ae-7081952752e2" providerId="ADAL" clId="{E42B4A7B-6E1F-47F2-8ECD-049AB6838A95}" dt="2022-08-03T00:37:57.768" v="459" actId="47"/>
        <pc:sldMkLst>
          <pc:docMk/>
          <pc:sldMk cId="3440396813" sldId="416"/>
        </pc:sldMkLst>
      </pc:sldChg>
      <pc:sldChg chg="addSp delSp modSp mod">
        <pc:chgData name="Tricia Cottrell" userId="8bc89e1a-4e2b-462b-b4ae-7081952752e2" providerId="ADAL" clId="{E42B4A7B-6E1F-47F2-8ECD-049AB6838A95}" dt="2022-08-03T01:10:51.710" v="1515" actId="1036"/>
        <pc:sldMkLst>
          <pc:docMk/>
          <pc:sldMk cId="1893544611" sldId="417"/>
        </pc:sldMkLst>
        <pc:spChg chg="mod">
          <ac:chgData name="Tricia Cottrell" userId="8bc89e1a-4e2b-462b-b4ae-7081952752e2" providerId="ADAL" clId="{E42B4A7B-6E1F-47F2-8ECD-049AB6838A95}" dt="2022-08-03T01:10:20.540" v="1504" actId="115"/>
          <ac:spMkLst>
            <pc:docMk/>
            <pc:sldMk cId="1893544611" sldId="417"/>
            <ac:spMk id="2" creationId="{CE6B4E86-C99D-FEAC-09FA-B1FBCE64EBFE}"/>
          </ac:spMkLst>
        </pc:spChg>
        <pc:spChg chg="add del mod">
          <ac:chgData name="Tricia Cottrell" userId="8bc89e1a-4e2b-462b-b4ae-7081952752e2" providerId="ADAL" clId="{E42B4A7B-6E1F-47F2-8ECD-049AB6838A95}" dt="2022-08-03T00:26:43.042" v="347" actId="478"/>
          <ac:spMkLst>
            <pc:docMk/>
            <pc:sldMk cId="1893544611" sldId="417"/>
            <ac:spMk id="5" creationId="{5AA24901-10E2-91E1-45D0-60CFA79FFB62}"/>
          </ac:spMkLst>
        </pc:spChg>
        <pc:spChg chg="add mod">
          <ac:chgData name="Tricia Cottrell" userId="8bc89e1a-4e2b-462b-b4ae-7081952752e2" providerId="ADAL" clId="{E42B4A7B-6E1F-47F2-8ECD-049AB6838A95}" dt="2022-08-03T01:09:55.930" v="1503" actId="1076"/>
          <ac:spMkLst>
            <pc:docMk/>
            <pc:sldMk cId="1893544611" sldId="417"/>
            <ac:spMk id="7" creationId="{CDE3DEB1-0952-0BD7-2595-019C576FA0A6}"/>
          </ac:spMkLst>
        </pc:spChg>
        <pc:graphicFrameChg chg="add del mod modGraphic">
          <ac:chgData name="Tricia Cottrell" userId="8bc89e1a-4e2b-462b-b4ae-7081952752e2" providerId="ADAL" clId="{E42B4A7B-6E1F-47F2-8ECD-049AB6838A95}" dt="2022-08-03T01:10:51.710" v="1515" actId="1036"/>
          <ac:graphicFrameMkLst>
            <pc:docMk/>
            <pc:sldMk cId="1893544611" sldId="417"/>
            <ac:graphicFrameMk id="4" creationId="{8E0C0850-81F3-EC24-551B-E532041BD830}"/>
          </ac:graphicFrameMkLst>
        </pc:graphicFrameChg>
      </pc:sldChg>
      <pc:sldChg chg="delSp modSp add mod">
        <pc:chgData name="Tricia Cottrell" userId="8bc89e1a-4e2b-462b-b4ae-7081952752e2" providerId="ADAL" clId="{E42B4A7B-6E1F-47F2-8ECD-049AB6838A95}" dt="2022-08-03T01:11:16.027" v="1536" actId="1036"/>
        <pc:sldMkLst>
          <pc:docMk/>
          <pc:sldMk cId="40104707" sldId="418"/>
        </pc:sldMkLst>
        <pc:spChg chg="mod">
          <ac:chgData name="Tricia Cottrell" userId="8bc89e1a-4e2b-462b-b4ae-7081952752e2" providerId="ADAL" clId="{E42B4A7B-6E1F-47F2-8ECD-049AB6838A95}" dt="2022-08-03T01:11:16.027" v="1536" actId="1036"/>
          <ac:spMkLst>
            <pc:docMk/>
            <pc:sldMk cId="40104707" sldId="418"/>
            <ac:spMk id="2" creationId="{CE6B4E86-C99D-FEAC-09FA-B1FBCE64EBFE}"/>
          </ac:spMkLst>
        </pc:spChg>
        <pc:spChg chg="del mod">
          <ac:chgData name="Tricia Cottrell" userId="8bc89e1a-4e2b-462b-b4ae-7081952752e2" providerId="ADAL" clId="{E42B4A7B-6E1F-47F2-8ECD-049AB6838A95}" dt="2022-08-03T01:11:12.100" v="1529" actId="478"/>
          <ac:spMkLst>
            <pc:docMk/>
            <pc:sldMk cId="40104707" sldId="418"/>
            <ac:spMk id="5" creationId="{5AA24901-10E2-91E1-45D0-60CFA79FFB62}"/>
          </ac:spMkLst>
        </pc:spChg>
        <pc:graphicFrameChg chg="mod modGraphic">
          <ac:chgData name="Tricia Cottrell" userId="8bc89e1a-4e2b-462b-b4ae-7081952752e2" providerId="ADAL" clId="{E42B4A7B-6E1F-47F2-8ECD-049AB6838A95}" dt="2022-08-03T01:11:09.564" v="1528" actId="1036"/>
          <ac:graphicFrameMkLst>
            <pc:docMk/>
            <pc:sldMk cId="40104707" sldId="418"/>
            <ac:graphicFrameMk id="4" creationId="{8E0C0850-81F3-EC24-551B-E532041BD830}"/>
          </ac:graphicFrameMkLst>
        </pc:graphicFrameChg>
      </pc:sldChg>
      <pc:sldChg chg="addSp delSp modSp add mod ord">
        <pc:chgData name="Tricia Cottrell" userId="8bc89e1a-4e2b-462b-b4ae-7081952752e2" providerId="ADAL" clId="{E42B4A7B-6E1F-47F2-8ECD-049AB6838A95}" dt="2022-08-03T00:46:09.420" v="466"/>
        <pc:sldMkLst>
          <pc:docMk/>
          <pc:sldMk cId="4155631939" sldId="419"/>
        </pc:sldMkLst>
        <pc:spChg chg="mod">
          <ac:chgData name="Tricia Cottrell" userId="8bc89e1a-4e2b-462b-b4ae-7081952752e2" providerId="ADAL" clId="{E42B4A7B-6E1F-47F2-8ECD-049AB6838A95}" dt="2022-08-03T00:46:09.420" v="466"/>
          <ac:spMkLst>
            <pc:docMk/>
            <pc:sldMk cId="4155631939" sldId="419"/>
            <ac:spMk id="2" creationId="{6778140A-A7D5-DCC3-ECF3-9C316EA409DA}"/>
          </ac:spMkLst>
        </pc:spChg>
        <pc:spChg chg="mod">
          <ac:chgData name="Tricia Cottrell" userId="8bc89e1a-4e2b-462b-b4ae-7081952752e2" providerId="ADAL" clId="{E42B4A7B-6E1F-47F2-8ECD-049AB6838A95}" dt="2022-08-03T00:29:25.846" v="367" actId="400"/>
          <ac:spMkLst>
            <pc:docMk/>
            <pc:sldMk cId="4155631939" sldId="419"/>
            <ac:spMk id="3" creationId="{23343E41-C8B1-5C3C-73B4-BB0A73534EEE}"/>
          </ac:spMkLst>
        </pc:spChg>
        <pc:spChg chg="add del mod">
          <ac:chgData name="Tricia Cottrell" userId="8bc89e1a-4e2b-462b-b4ae-7081952752e2" providerId="ADAL" clId="{E42B4A7B-6E1F-47F2-8ECD-049AB6838A95}" dt="2022-08-03T00:31:32.381" v="396" actId="478"/>
          <ac:spMkLst>
            <pc:docMk/>
            <pc:sldMk cId="4155631939" sldId="419"/>
            <ac:spMk id="5" creationId="{80DA5C9D-3EC5-36A0-A6CD-28B209BDDB30}"/>
          </ac:spMkLst>
        </pc:spChg>
        <pc:spChg chg="add del mod">
          <ac:chgData name="Tricia Cottrell" userId="8bc89e1a-4e2b-462b-b4ae-7081952752e2" providerId="ADAL" clId="{E42B4A7B-6E1F-47F2-8ECD-049AB6838A95}" dt="2022-08-03T00:31:30.913" v="395"/>
          <ac:spMkLst>
            <pc:docMk/>
            <pc:sldMk cId="4155631939" sldId="419"/>
            <ac:spMk id="6" creationId="{66C1FFF4-9B67-5833-5169-C1F109561141}"/>
          </ac:spMkLst>
        </pc:spChg>
        <pc:spChg chg="add mod">
          <ac:chgData name="Tricia Cottrell" userId="8bc89e1a-4e2b-462b-b4ae-7081952752e2" providerId="ADAL" clId="{E42B4A7B-6E1F-47F2-8ECD-049AB6838A95}" dt="2022-08-03T00:31:32.967" v="397"/>
          <ac:spMkLst>
            <pc:docMk/>
            <pc:sldMk cId="4155631939" sldId="419"/>
            <ac:spMk id="7" creationId="{68F38167-5F74-5285-F3AC-258D9203BE0D}"/>
          </ac:spMkLst>
        </pc:spChg>
      </pc:sldChg>
      <pc:sldChg chg="addSp delSp modSp add mod ord">
        <pc:chgData name="Tricia Cottrell" userId="8bc89e1a-4e2b-462b-b4ae-7081952752e2" providerId="ADAL" clId="{E42B4A7B-6E1F-47F2-8ECD-049AB6838A95}" dt="2022-08-03T00:36:01.660" v="451" actId="572"/>
        <pc:sldMkLst>
          <pc:docMk/>
          <pc:sldMk cId="609165973" sldId="420"/>
        </pc:sldMkLst>
        <pc:spChg chg="del">
          <ac:chgData name="Tricia Cottrell" userId="8bc89e1a-4e2b-462b-b4ae-7081952752e2" providerId="ADAL" clId="{E42B4A7B-6E1F-47F2-8ECD-049AB6838A95}" dt="2022-08-03T00:34:26.105" v="405" actId="478"/>
          <ac:spMkLst>
            <pc:docMk/>
            <pc:sldMk cId="609165973" sldId="420"/>
            <ac:spMk id="2" creationId="{CE6B4E86-C99D-FEAC-09FA-B1FBCE64EBFE}"/>
          </ac:spMkLst>
        </pc:spChg>
        <pc:spChg chg="add mod">
          <ac:chgData name="Tricia Cottrell" userId="8bc89e1a-4e2b-462b-b4ae-7081952752e2" providerId="ADAL" clId="{E42B4A7B-6E1F-47F2-8ECD-049AB6838A95}" dt="2022-08-03T00:35:37.977" v="448" actId="20577"/>
          <ac:spMkLst>
            <pc:docMk/>
            <pc:sldMk cId="609165973" sldId="420"/>
            <ac:spMk id="6" creationId="{48C7BFFE-0945-BBE8-74EA-1796858C5216}"/>
          </ac:spMkLst>
        </pc:spChg>
        <pc:graphicFrameChg chg="mod modGraphic">
          <ac:chgData name="Tricia Cottrell" userId="8bc89e1a-4e2b-462b-b4ae-7081952752e2" providerId="ADAL" clId="{E42B4A7B-6E1F-47F2-8ECD-049AB6838A95}" dt="2022-08-03T00:36:01.660" v="451" actId="572"/>
          <ac:graphicFrameMkLst>
            <pc:docMk/>
            <pc:sldMk cId="609165973" sldId="420"/>
            <ac:graphicFrameMk id="4" creationId="{8E0C0850-81F3-EC24-551B-E532041BD830}"/>
          </ac:graphicFrameMkLst>
        </pc:graphicFrameChg>
      </pc:sldChg>
      <pc:sldChg chg="modSp add mod ord">
        <pc:chgData name="Tricia Cottrell" userId="8bc89e1a-4e2b-462b-b4ae-7081952752e2" providerId="ADAL" clId="{E42B4A7B-6E1F-47F2-8ECD-049AB6838A95}" dt="2022-08-03T00:46:12.431" v="467"/>
        <pc:sldMkLst>
          <pc:docMk/>
          <pc:sldMk cId="1319347768" sldId="421"/>
        </pc:sldMkLst>
        <pc:spChg chg="mod">
          <ac:chgData name="Tricia Cottrell" userId="8bc89e1a-4e2b-462b-b4ae-7081952752e2" providerId="ADAL" clId="{E42B4A7B-6E1F-47F2-8ECD-049AB6838A95}" dt="2022-08-03T00:46:12.431" v="467"/>
          <ac:spMkLst>
            <pc:docMk/>
            <pc:sldMk cId="1319347768" sldId="421"/>
            <ac:spMk id="2" creationId="{6778140A-A7D5-DCC3-ECF3-9C316EA409DA}"/>
          </ac:spMkLst>
        </pc:spChg>
        <pc:spChg chg="mod">
          <ac:chgData name="Tricia Cottrell" userId="8bc89e1a-4e2b-462b-b4ae-7081952752e2" providerId="ADAL" clId="{E42B4A7B-6E1F-47F2-8ECD-049AB6838A95}" dt="2022-08-03T00:37:03.476" v="458" actId="400"/>
          <ac:spMkLst>
            <pc:docMk/>
            <pc:sldMk cId="1319347768" sldId="421"/>
            <ac:spMk id="3" creationId="{23343E41-C8B1-5C3C-73B4-BB0A73534EEE}"/>
          </ac:spMkLst>
        </pc:spChg>
      </pc:sldChg>
      <pc:sldChg chg="modSp add mod ord">
        <pc:chgData name="Tricia Cottrell" userId="8bc89e1a-4e2b-462b-b4ae-7081952752e2" providerId="ADAL" clId="{E42B4A7B-6E1F-47F2-8ECD-049AB6838A95}" dt="2022-08-03T02:40:22.869" v="3841" actId="20577"/>
        <pc:sldMkLst>
          <pc:docMk/>
          <pc:sldMk cId="1700731542" sldId="422"/>
        </pc:sldMkLst>
        <pc:spChg chg="mod">
          <ac:chgData name="Tricia Cottrell" userId="8bc89e1a-4e2b-462b-b4ae-7081952752e2" providerId="ADAL" clId="{E42B4A7B-6E1F-47F2-8ECD-049AB6838A95}" dt="2022-08-03T02:10:53.744" v="3147" actId="20577"/>
          <ac:spMkLst>
            <pc:docMk/>
            <pc:sldMk cId="1700731542" sldId="422"/>
            <ac:spMk id="2" creationId="{6778140A-A7D5-DCC3-ECF3-9C316EA409DA}"/>
          </ac:spMkLst>
        </pc:spChg>
        <pc:spChg chg="mod">
          <ac:chgData name="Tricia Cottrell" userId="8bc89e1a-4e2b-462b-b4ae-7081952752e2" providerId="ADAL" clId="{E42B4A7B-6E1F-47F2-8ECD-049AB6838A95}" dt="2022-08-03T02:40:22.869" v="3841" actId="20577"/>
          <ac:spMkLst>
            <pc:docMk/>
            <pc:sldMk cId="1700731542" sldId="422"/>
            <ac:spMk id="3" creationId="{23343E41-C8B1-5C3C-73B4-BB0A73534EEE}"/>
          </ac:spMkLst>
        </pc:spChg>
        <pc:spChg chg="mod">
          <ac:chgData name="Tricia Cottrell" userId="8bc89e1a-4e2b-462b-b4ae-7081952752e2" providerId="ADAL" clId="{E42B4A7B-6E1F-47F2-8ECD-049AB6838A95}" dt="2022-08-03T00:51:20.372" v="847" actId="1036"/>
          <ac:spMkLst>
            <pc:docMk/>
            <pc:sldMk cId="1700731542" sldId="422"/>
            <ac:spMk id="6" creationId="{622EC66D-3DFA-087E-2C20-64F9EF16A639}"/>
          </ac:spMkLst>
        </pc:spChg>
      </pc:sldChg>
      <pc:sldChg chg="addSp delSp modSp add mod">
        <pc:chgData name="Tricia Cottrell" userId="8bc89e1a-4e2b-462b-b4ae-7081952752e2" providerId="ADAL" clId="{E42B4A7B-6E1F-47F2-8ECD-049AB6838A95}" dt="2022-08-03T02:10:56.158" v="3148" actId="20577"/>
        <pc:sldMkLst>
          <pc:docMk/>
          <pc:sldMk cId="3071192779" sldId="423"/>
        </pc:sldMkLst>
        <pc:spChg chg="mod">
          <ac:chgData name="Tricia Cottrell" userId="8bc89e1a-4e2b-462b-b4ae-7081952752e2" providerId="ADAL" clId="{E42B4A7B-6E1F-47F2-8ECD-049AB6838A95}" dt="2022-08-03T02:10:56.158" v="3148" actId="20577"/>
          <ac:spMkLst>
            <pc:docMk/>
            <pc:sldMk cId="3071192779" sldId="423"/>
            <ac:spMk id="2" creationId="{6778140A-A7D5-DCC3-ECF3-9C316EA409DA}"/>
          </ac:spMkLst>
        </pc:spChg>
        <pc:spChg chg="mod">
          <ac:chgData name="Tricia Cottrell" userId="8bc89e1a-4e2b-462b-b4ae-7081952752e2" providerId="ADAL" clId="{E42B4A7B-6E1F-47F2-8ECD-049AB6838A95}" dt="2022-08-03T01:24:15.816" v="1821" actId="20577"/>
          <ac:spMkLst>
            <pc:docMk/>
            <pc:sldMk cId="3071192779" sldId="423"/>
            <ac:spMk id="3" creationId="{23343E41-C8B1-5C3C-73B4-BB0A73534EEE}"/>
          </ac:spMkLst>
        </pc:spChg>
        <pc:spChg chg="add mod">
          <ac:chgData name="Tricia Cottrell" userId="8bc89e1a-4e2b-462b-b4ae-7081952752e2" providerId="ADAL" clId="{E42B4A7B-6E1F-47F2-8ECD-049AB6838A95}" dt="2022-08-03T01:25:11.897" v="1826" actId="1076"/>
          <ac:spMkLst>
            <pc:docMk/>
            <pc:sldMk cId="3071192779" sldId="423"/>
            <ac:spMk id="5" creationId="{FDAC0F19-E23A-8BB6-8DAC-C88C9CAB3347}"/>
          </ac:spMkLst>
        </pc:spChg>
        <pc:spChg chg="del">
          <ac:chgData name="Tricia Cottrell" userId="8bc89e1a-4e2b-462b-b4ae-7081952752e2" providerId="ADAL" clId="{E42B4A7B-6E1F-47F2-8ECD-049AB6838A95}" dt="2022-08-03T01:07:02.271" v="1454" actId="478"/>
          <ac:spMkLst>
            <pc:docMk/>
            <pc:sldMk cId="3071192779" sldId="423"/>
            <ac:spMk id="6" creationId="{622EC66D-3DFA-087E-2C20-64F9EF16A639}"/>
          </ac:spMkLst>
        </pc:spChg>
        <pc:spChg chg="add del mod">
          <ac:chgData name="Tricia Cottrell" userId="8bc89e1a-4e2b-462b-b4ae-7081952752e2" providerId="ADAL" clId="{E42B4A7B-6E1F-47F2-8ECD-049AB6838A95}" dt="2022-08-03T01:19:34.819" v="1705" actId="21"/>
          <ac:spMkLst>
            <pc:docMk/>
            <pc:sldMk cId="3071192779" sldId="423"/>
            <ac:spMk id="7" creationId="{B0DE1AA9-1638-81B4-49A4-4D1B3D2C9E01}"/>
          </ac:spMkLst>
        </pc:spChg>
        <pc:spChg chg="add del mod">
          <ac:chgData name="Tricia Cottrell" userId="8bc89e1a-4e2b-462b-b4ae-7081952752e2" providerId="ADAL" clId="{E42B4A7B-6E1F-47F2-8ECD-049AB6838A95}" dt="2022-08-03T01:02:23.226" v="1264" actId="478"/>
          <ac:spMkLst>
            <pc:docMk/>
            <pc:sldMk cId="3071192779" sldId="423"/>
            <ac:spMk id="8" creationId="{C13AEDC0-3601-FFF2-E6DE-098E7828E2E2}"/>
          </ac:spMkLst>
        </pc:spChg>
        <pc:spChg chg="add mod">
          <ac:chgData name="Tricia Cottrell" userId="8bc89e1a-4e2b-462b-b4ae-7081952752e2" providerId="ADAL" clId="{E42B4A7B-6E1F-47F2-8ECD-049AB6838A95}" dt="2022-08-03T01:29:15.229" v="1929" actId="1076"/>
          <ac:spMkLst>
            <pc:docMk/>
            <pc:sldMk cId="3071192779" sldId="423"/>
            <ac:spMk id="12" creationId="{8FAC005C-4C13-81BE-1834-76941C46A94A}"/>
          </ac:spMkLst>
        </pc:spChg>
        <pc:grpChg chg="add mod">
          <ac:chgData name="Tricia Cottrell" userId="8bc89e1a-4e2b-462b-b4ae-7081952752e2" providerId="ADAL" clId="{E42B4A7B-6E1F-47F2-8ECD-049AB6838A95}" dt="2022-08-03T01:24:39.328" v="1823" actId="1076"/>
          <ac:grpSpMkLst>
            <pc:docMk/>
            <pc:sldMk cId="3071192779" sldId="423"/>
            <ac:grpSpMk id="11" creationId="{89A43DB0-B771-ACA2-695B-0259CF9089FF}"/>
          </ac:grpSpMkLst>
        </pc:grpChg>
        <pc:cxnChg chg="add mod">
          <ac:chgData name="Tricia Cottrell" userId="8bc89e1a-4e2b-462b-b4ae-7081952752e2" providerId="ADAL" clId="{E42B4A7B-6E1F-47F2-8ECD-049AB6838A95}" dt="2022-08-03T01:25:11.897" v="1826" actId="1076"/>
          <ac:cxnSpMkLst>
            <pc:docMk/>
            <pc:sldMk cId="3071192779" sldId="423"/>
            <ac:cxnSpMk id="10" creationId="{01AE4521-2106-4419-1255-6D649B5DFAD6}"/>
          </ac:cxnSpMkLst>
        </pc:cxnChg>
      </pc:sldChg>
      <pc:sldChg chg="addSp delSp modSp add del mod ord">
        <pc:chgData name="Tricia Cottrell" userId="8bc89e1a-4e2b-462b-b4ae-7081952752e2" providerId="ADAL" clId="{E42B4A7B-6E1F-47F2-8ECD-049AB6838A95}" dt="2022-08-03T02:34:47.845" v="3816" actId="47"/>
        <pc:sldMkLst>
          <pc:docMk/>
          <pc:sldMk cId="3366769078" sldId="424"/>
        </pc:sldMkLst>
        <pc:spChg chg="mod">
          <ac:chgData name="Tricia Cottrell" userId="8bc89e1a-4e2b-462b-b4ae-7081952752e2" providerId="ADAL" clId="{E42B4A7B-6E1F-47F2-8ECD-049AB6838A95}" dt="2022-08-03T02:33:45.221" v="3815" actId="20577"/>
          <ac:spMkLst>
            <pc:docMk/>
            <pc:sldMk cId="3366769078" sldId="424"/>
            <ac:spMk id="2" creationId="{6778140A-A7D5-DCC3-ECF3-9C316EA409DA}"/>
          </ac:spMkLst>
        </pc:spChg>
        <pc:spChg chg="mod">
          <ac:chgData name="Tricia Cottrell" userId="8bc89e1a-4e2b-462b-b4ae-7081952752e2" providerId="ADAL" clId="{E42B4A7B-6E1F-47F2-8ECD-049AB6838A95}" dt="2022-08-03T01:31:40.214" v="2060" actId="20577"/>
          <ac:spMkLst>
            <pc:docMk/>
            <pc:sldMk cId="3366769078" sldId="424"/>
            <ac:spMk id="3" creationId="{23343E41-C8B1-5C3C-73B4-BB0A73534EEE}"/>
          </ac:spMkLst>
        </pc:spChg>
        <pc:spChg chg="add del mod">
          <ac:chgData name="Tricia Cottrell" userId="8bc89e1a-4e2b-462b-b4ae-7081952752e2" providerId="ADAL" clId="{E42B4A7B-6E1F-47F2-8ECD-049AB6838A95}" dt="2022-08-03T01:31:44.775" v="2061" actId="478"/>
          <ac:spMkLst>
            <pc:docMk/>
            <pc:sldMk cId="3366769078" sldId="424"/>
            <ac:spMk id="7" creationId="{7C83722E-481E-59AC-16D5-B9918E952362}"/>
          </ac:spMkLst>
        </pc:spChg>
        <pc:spChg chg="add mod">
          <ac:chgData name="Tricia Cottrell" userId="8bc89e1a-4e2b-462b-b4ae-7081952752e2" providerId="ADAL" clId="{E42B4A7B-6E1F-47F2-8ECD-049AB6838A95}" dt="2022-08-03T01:19:36.923" v="1706"/>
          <ac:spMkLst>
            <pc:docMk/>
            <pc:sldMk cId="3366769078" sldId="424"/>
            <ac:spMk id="8" creationId="{D69E3A6C-2E6C-99D4-143D-DCDC78D32D81}"/>
          </ac:spMkLst>
        </pc:spChg>
      </pc:sldChg>
      <pc:sldChg chg="addSp delSp modSp add mod ord">
        <pc:chgData name="Tricia Cottrell" userId="8bc89e1a-4e2b-462b-b4ae-7081952752e2" providerId="ADAL" clId="{E42B4A7B-6E1F-47F2-8ECD-049AB6838A95}" dt="2022-08-03T02:30:57.422" v="3801" actId="115"/>
        <pc:sldMkLst>
          <pc:docMk/>
          <pc:sldMk cId="1906227815" sldId="425"/>
        </pc:sldMkLst>
        <pc:spChg chg="del mod">
          <ac:chgData name="Tricia Cottrell" userId="8bc89e1a-4e2b-462b-b4ae-7081952752e2" providerId="ADAL" clId="{E42B4A7B-6E1F-47F2-8ECD-049AB6838A95}" dt="2022-08-03T02:22:58.113" v="3641" actId="478"/>
          <ac:spMkLst>
            <pc:docMk/>
            <pc:sldMk cId="1906227815" sldId="425"/>
            <ac:spMk id="2" creationId="{6778140A-A7D5-DCC3-ECF3-9C316EA409DA}"/>
          </ac:spMkLst>
        </pc:spChg>
        <pc:spChg chg="del mod">
          <ac:chgData name="Tricia Cottrell" userId="8bc89e1a-4e2b-462b-b4ae-7081952752e2" providerId="ADAL" clId="{E42B4A7B-6E1F-47F2-8ECD-049AB6838A95}" dt="2022-08-03T01:52:29.115" v="2474" actId="478"/>
          <ac:spMkLst>
            <pc:docMk/>
            <pc:sldMk cId="1906227815" sldId="425"/>
            <ac:spMk id="3" creationId="{23343E41-C8B1-5C3C-73B4-BB0A73534EEE}"/>
          </ac:spMkLst>
        </pc:spChg>
        <pc:spChg chg="del">
          <ac:chgData name="Tricia Cottrell" userId="8bc89e1a-4e2b-462b-b4ae-7081952752e2" providerId="ADAL" clId="{E42B4A7B-6E1F-47F2-8ECD-049AB6838A95}" dt="2022-08-03T02:28:28.254" v="3731" actId="478"/>
          <ac:spMkLst>
            <pc:docMk/>
            <pc:sldMk cId="1906227815" sldId="425"/>
            <ac:spMk id="6" creationId="{622EC66D-3DFA-087E-2C20-64F9EF16A639}"/>
          </ac:spMkLst>
        </pc:spChg>
        <pc:spChg chg="add del mod">
          <ac:chgData name="Tricia Cottrell" userId="8bc89e1a-4e2b-462b-b4ae-7081952752e2" providerId="ADAL" clId="{E42B4A7B-6E1F-47F2-8ECD-049AB6838A95}" dt="2022-08-03T01:52:33.407" v="2475" actId="478"/>
          <ac:spMkLst>
            <pc:docMk/>
            <pc:sldMk cId="1906227815" sldId="425"/>
            <ac:spMk id="7" creationId="{36DDF6CC-E776-4BD1-79A4-5FEB6B1B6C8D}"/>
          </ac:spMkLst>
        </pc:spChg>
        <pc:spChg chg="del">
          <ac:chgData name="Tricia Cottrell" userId="8bc89e1a-4e2b-462b-b4ae-7081952752e2" providerId="ADAL" clId="{E42B4A7B-6E1F-47F2-8ECD-049AB6838A95}" dt="2022-08-03T01:32:28.055" v="2065" actId="478"/>
          <ac:spMkLst>
            <pc:docMk/>
            <pc:sldMk cId="1906227815" sldId="425"/>
            <ac:spMk id="8" creationId="{D69E3A6C-2E6C-99D4-143D-DCDC78D32D81}"/>
          </ac:spMkLst>
        </pc:spChg>
        <pc:spChg chg="add del mod">
          <ac:chgData name="Tricia Cottrell" userId="8bc89e1a-4e2b-462b-b4ae-7081952752e2" providerId="ADAL" clId="{E42B4A7B-6E1F-47F2-8ECD-049AB6838A95}" dt="2022-08-03T02:23:00.897" v="3642" actId="478"/>
          <ac:spMkLst>
            <pc:docMk/>
            <pc:sldMk cId="1906227815" sldId="425"/>
            <ac:spMk id="12" creationId="{1F09C043-3D09-8616-56E4-ACDDD2BBD781}"/>
          </ac:spMkLst>
        </pc:spChg>
        <pc:spChg chg="add mod">
          <ac:chgData name="Tricia Cottrell" userId="8bc89e1a-4e2b-462b-b4ae-7081952752e2" providerId="ADAL" clId="{E42B4A7B-6E1F-47F2-8ECD-049AB6838A95}" dt="2022-08-03T02:24:02.771" v="3678" actId="114"/>
          <ac:spMkLst>
            <pc:docMk/>
            <pc:sldMk cId="1906227815" sldId="425"/>
            <ac:spMk id="13" creationId="{8039535D-A2DA-0ECC-A95C-BF376857D78F}"/>
          </ac:spMkLst>
        </pc:spChg>
        <pc:spChg chg="add del mod">
          <ac:chgData name="Tricia Cottrell" userId="8bc89e1a-4e2b-462b-b4ae-7081952752e2" providerId="ADAL" clId="{E42B4A7B-6E1F-47F2-8ECD-049AB6838A95}" dt="2022-08-03T02:28:37.748" v="3760" actId="478"/>
          <ac:spMkLst>
            <pc:docMk/>
            <pc:sldMk cId="1906227815" sldId="425"/>
            <ac:spMk id="15" creationId="{DA0B60EC-5035-D8CE-D5A3-3A63D9CA47D7}"/>
          </ac:spMkLst>
        </pc:spChg>
        <pc:spChg chg="add mod">
          <ac:chgData name="Tricia Cottrell" userId="8bc89e1a-4e2b-462b-b4ae-7081952752e2" providerId="ADAL" clId="{E42B4A7B-6E1F-47F2-8ECD-049AB6838A95}" dt="2022-08-03T02:30:57.422" v="3801" actId="115"/>
          <ac:spMkLst>
            <pc:docMk/>
            <pc:sldMk cId="1906227815" sldId="425"/>
            <ac:spMk id="17" creationId="{11C8186F-C833-A50E-0CEF-FDBFCAF52A90}"/>
          </ac:spMkLst>
        </pc:spChg>
        <pc:picChg chg="add mod">
          <ac:chgData name="Tricia Cottrell" userId="8bc89e1a-4e2b-462b-b4ae-7081952752e2" providerId="ADAL" clId="{E42B4A7B-6E1F-47F2-8ECD-049AB6838A95}" dt="2022-08-03T02:28:31.939" v="3758" actId="1036"/>
          <ac:picMkLst>
            <pc:docMk/>
            <pc:sldMk cId="1906227815" sldId="425"/>
            <ac:picMk id="10" creationId="{F265655F-8E4E-E4AF-73A3-A51A2DA2D1B4}"/>
          </ac:picMkLst>
        </pc:picChg>
      </pc:sldChg>
      <pc:sldChg chg="addSp delSp modSp add mod modClrScheme chgLayout">
        <pc:chgData name="Tricia Cottrell" userId="8bc89e1a-4e2b-462b-b4ae-7081952752e2" providerId="ADAL" clId="{E42B4A7B-6E1F-47F2-8ECD-049AB6838A95}" dt="2022-08-03T02:39:14.456" v="3834" actId="20577"/>
        <pc:sldMkLst>
          <pc:docMk/>
          <pc:sldMk cId="1301245165" sldId="426"/>
        </pc:sldMkLst>
        <pc:spChg chg="mod ord">
          <ac:chgData name="Tricia Cottrell" userId="8bc89e1a-4e2b-462b-b4ae-7081952752e2" providerId="ADAL" clId="{E42B4A7B-6E1F-47F2-8ECD-049AB6838A95}" dt="2022-08-03T02:10:50.106" v="3146" actId="20577"/>
          <ac:spMkLst>
            <pc:docMk/>
            <pc:sldMk cId="1301245165" sldId="426"/>
            <ac:spMk id="2" creationId="{6778140A-A7D5-DCC3-ECF3-9C316EA409DA}"/>
          </ac:spMkLst>
        </pc:spChg>
        <pc:spChg chg="add mod ord">
          <ac:chgData name="Tricia Cottrell" userId="8bc89e1a-4e2b-462b-b4ae-7081952752e2" providerId="ADAL" clId="{E42B4A7B-6E1F-47F2-8ECD-049AB6838A95}" dt="2022-08-03T02:06:27.090" v="3141" actId="20577"/>
          <ac:spMkLst>
            <pc:docMk/>
            <pc:sldMk cId="1301245165" sldId="426"/>
            <ac:spMk id="3" creationId="{C97085E8-9660-DC57-692A-8865FD407B85}"/>
          </ac:spMkLst>
        </pc:spChg>
        <pc:spChg chg="mod ord">
          <ac:chgData name="Tricia Cottrell" userId="8bc89e1a-4e2b-462b-b4ae-7081952752e2" providerId="ADAL" clId="{E42B4A7B-6E1F-47F2-8ECD-049AB6838A95}" dt="2022-08-03T01:52:51.677" v="2477" actId="700"/>
          <ac:spMkLst>
            <pc:docMk/>
            <pc:sldMk cId="1301245165" sldId="426"/>
            <ac:spMk id="4" creationId="{606BC158-13B3-DBD9-6C34-C27F97416063}"/>
          </ac:spMkLst>
        </pc:spChg>
        <pc:spChg chg="add mod ord">
          <ac:chgData name="Tricia Cottrell" userId="8bc89e1a-4e2b-462b-b4ae-7081952752e2" providerId="ADAL" clId="{E42B4A7B-6E1F-47F2-8ECD-049AB6838A95}" dt="2022-08-03T02:39:14.456" v="3834" actId="20577"/>
          <ac:spMkLst>
            <pc:docMk/>
            <pc:sldMk cId="1301245165" sldId="426"/>
            <ac:spMk id="5" creationId="{F603BEF0-7F55-FD14-6C4D-BF1E612C161E}"/>
          </ac:spMkLst>
        </pc:spChg>
        <pc:spChg chg="del">
          <ac:chgData name="Tricia Cottrell" userId="8bc89e1a-4e2b-462b-b4ae-7081952752e2" providerId="ADAL" clId="{E42B4A7B-6E1F-47F2-8ECD-049AB6838A95}" dt="2022-08-03T01:53:45.871" v="2501" actId="478"/>
          <ac:spMkLst>
            <pc:docMk/>
            <pc:sldMk cId="1301245165" sldId="426"/>
            <ac:spMk id="6" creationId="{622EC66D-3DFA-087E-2C20-64F9EF16A639}"/>
          </ac:spMkLst>
        </pc:spChg>
        <pc:spChg chg="add del mod ord">
          <ac:chgData name="Tricia Cottrell" userId="8bc89e1a-4e2b-462b-b4ae-7081952752e2" providerId="ADAL" clId="{E42B4A7B-6E1F-47F2-8ECD-049AB6838A95}" dt="2022-08-03T01:53:13.362" v="2484" actId="478"/>
          <ac:spMkLst>
            <pc:docMk/>
            <pc:sldMk cId="1301245165" sldId="426"/>
            <ac:spMk id="7" creationId="{AD5625E3-2016-F417-065B-9CBE3ADDF122}"/>
          </ac:spMkLst>
        </pc:spChg>
        <pc:spChg chg="add del mod ord">
          <ac:chgData name="Tricia Cottrell" userId="8bc89e1a-4e2b-462b-b4ae-7081952752e2" providerId="ADAL" clId="{E42B4A7B-6E1F-47F2-8ECD-049AB6838A95}" dt="2022-08-03T01:53:09.640" v="2482" actId="478"/>
          <ac:spMkLst>
            <pc:docMk/>
            <pc:sldMk cId="1301245165" sldId="426"/>
            <ac:spMk id="8" creationId="{B7BA52EE-2235-707E-72C4-8003BA8E89B8}"/>
          </ac:spMkLst>
        </pc:spChg>
        <pc:spChg chg="add del mod">
          <ac:chgData name="Tricia Cottrell" userId="8bc89e1a-4e2b-462b-b4ae-7081952752e2" providerId="ADAL" clId="{E42B4A7B-6E1F-47F2-8ECD-049AB6838A95}" dt="2022-08-03T01:53:12.054" v="2483" actId="478"/>
          <ac:spMkLst>
            <pc:docMk/>
            <pc:sldMk cId="1301245165" sldId="426"/>
            <ac:spMk id="10" creationId="{1E1B1079-AEC7-228F-D305-1729EFD0F02F}"/>
          </ac:spMkLst>
        </pc:spChg>
      </pc:sldChg>
      <pc:sldChg chg="add">
        <pc:chgData name="Tricia Cottrell" userId="8bc89e1a-4e2b-462b-b4ae-7081952752e2" providerId="ADAL" clId="{E42B4A7B-6E1F-47F2-8ECD-049AB6838A95}" dt="2022-08-03T02:11:04.095" v="3149" actId="2890"/>
        <pc:sldMkLst>
          <pc:docMk/>
          <pc:sldMk cId="1016143493" sldId="427"/>
        </pc:sldMkLst>
      </pc:sldChg>
      <pc:sldChg chg="add del">
        <pc:chgData name="Tricia Cottrell" userId="8bc89e1a-4e2b-462b-b4ae-7081952752e2" providerId="ADAL" clId="{E42B4A7B-6E1F-47F2-8ECD-049AB6838A95}" dt="2022-08-03T02:32:21.630" v="3814" actId="47"/>
        <pc:sldMkLst>
          <pc:docMk/>
          <pc:sldMk cId="3758285060" sldId="428"/>
        </pc:sldMkLst>
      </pc:sldChg>
      <pc:sldChg chg="modSp add mod ord">
        <pc:chgData name="Tricia Cottrell" userId="8bc89e1a-4e2b-462b-b4ae-7081952752e2" providerId="ADAL" clId="{E42B4A7B-6E1F-47F2-8ECD-049AB6838A95}" dt="2022-08-03T02:46:15.717" v="3844" actId="20577"/>
        <pc:sldMkLst>
          <pc:docMk/>
          <pc:sldMk cId="866432738" sldId="429"/>
        </pc:sldMkLst>
        <pc:spChg chg="mod">
          <ac:chgData name="Tricia Cottrell" userId="8bc89e1a-4e2b-462b-b4ae-7081952752e2" providerId="ADAL" clId="{E42B4A7B-6E1F-47F2-8ECD-049AB6838A95}" dt="2022-08-03T02:22:24.988" v="3639" actId="20577"/>
          <ac:spMkLst>
            <pc:docMk/>
            <pc:sldMk cId="866432738" sldId="429"/>
            <ac:spMk id="2" creationId="{6778140A-A7D5-DCC3-ECF3-9C316EA409DA}"/>
          </ac:spMkLst>
        </pc:spChg>
        <pc:spChg chg="mod">
          <ac:chgData name="Tricia Cottrell" userId="8bc89e1a-4e2b-462b-b4ae-7081952752e2" providerId="ADAL" clId="{E42B4A7B-6E1F-47F2-8ECD-049AB6838A95}" dt="2022-08-03T02:46:15.717" v="3844" actId="20577"/>
          <ac:spMkLst>
            <pc:docMk/>
            <pc:sldMk cId="866432738" sldId="429"/>
            <ac:spMk id="3" creationId="{23343E41-C8B1-5C3C-73B4-BB0A73534EEE}"/>
          </ac:spMkLst>
        </pc:spChg>
        <pc:spChg chg="mod">
          <ac:chgData name="Tricia Cottrell" userId="8bc89e1a-4e2b-462b-b4ae-7081952752e2" providerId="ADAL" clId="{E42B4A7B-6E1F-47F2-8ECD-049AB6838A95}" dt="2022-08-03T02:31:46.818" v="3813" actId="1036"/>
          <ac:spMkLst>
            <pc:docMk/>
            <pc:sldMk cId="866432738" sldId="429"/>
            <ac:spMk id="6" creationId="{622EC66D-3DFA-087E-2C20-64F9EF16A639}"/>
          </ac:spMkLst>
        </pc:spChg>
      </pc:sldChg>
      <pc:sldChg chg="delSp modSp add mod">
        <pc:chgData name="Tricia Cottrell" userId="8bc89e1a-4e2b-462b-b4ae-7081952752e2" providerId="ADAL" clId="{E42B4A7B-6E1F-47F2-8ECD-049AB6838A95}" dt="2022-08-03T02:25:44.130" v="3721" actId="20577"/>
        <pc:sldMkLst>
          <pc:docMk/>
          <pc:sldMk cId="701579072" sldId="430"/>
        </pc:sldMkLst>
        <pc:spChg chg="mod">
          <ac:chgData name="Tricia Cottrell" userId="8bc89e1a-4e2b-462b-b4ae-7081952752e2" providerId="ADAL" clId="{E42B4A7B-6E1F-47F2-8ECD-049AB6838A95}" dt="2022-08-03T02:25:44.130" v="3721" actId="20577"/>
          <ac:spMkLst>
            <pc:docMk/>
            <pc:sldMk cId="701579072" sldId="430"/>
            <ac:spMk id="3" creationId="{23343E41-C8B1-5C3C-73B4-BB0A73534EEE}"/>
          </ac:spMkLst>
        </pc:spChg>
        <pc:spChg chg="del">
          <ac:chgData name="Tricia Cottrell" userId="8bc89e1a-4e2b-462b-b4ae-7081952752e2" providerId="ADAL" clId="{E42B4A7B-6E1F-47F2-8ECD-049AB6838A95}" dt="2022-08-03T02:24:17.267" v="3680" actId="478"/>
          <ac:spMkLst>
            <pc:docMk/>
            <pc:sldMk cId="701579072" sldId="430"/>
            <ac:spMk id="6" creationId="{622EC66D-3DFA-087E-2C20-64F9EF16A639}"/>
          </ac:spMkLst>
        </pc:spChg>
      </pc:sldChg>
      <pc:sldChg chg="modSp add mod ord">
        <pc:chgData name="Tricia Cottrell" userId="8bc89e1a-4e2b-462b-b4ae-7081952752e2" providerId="ADAL" clId="{E42B4A7B-6E1F-47F2-8ECD-049AB6838A95}" dt="2022-08-03T02:52:06.050" v="4220" actId="20577"/>
        <pc:sldMkLst>
          <pc:docMk/>
          <pc:sldMk cId="298769163" sldId="431"/>
        </pc:sldMkLst>
        <pc:spChg chg="mod">
          <ac:chgData name="Tricia Cottrell" userId="8bc89e1a-4e2b-462b-b4ae-7081952752e2" providerId="ADAL" clId="{E42B4A7B-6E1F-47F2-8ECD-049AB6838A95}" dt="2022-08-03T02:52:06.050" v="4220" actId="20577"/>
          <ac:spMkLst>
            <pc:docMk/>
            <pc:sldMk cId="298769163" sldId="431"/>
            <ac:spMk id="2" creationId="{6778140A-A7D5-DCC3-ECF3-9C316EA409DA}"/>
          </ac:spMkLst>
        </pc:spChg>
        <pc:spChg chg="mod">
          <ac:chgData name="Tricia Cottrell" userId="8bc89e1a-4e2b-462b-b4ae-7081952752e2" providerId="ADAL" clId="{E42B4A7B-6E1F-47F2-8ECD-049AB6838A95}" dt="2022-08-03T02:51:39.176" v="4202" actId="20577"/>
          <ac:spMkLst>
            <pc:docMk/>
            <pc:sldMk cId="298769163" sldId="431"/>
            <ac:spMk id="3" creationId="{23343E41-C8B1-5C3C-73B4-BB0A73534EEE}"/>
          </ac:spMkLst>
        </pc:spChg>
      </pc:sldChg>
      <pc:sldChg chg="modSp add mod">
        <pc:chgData name="Tricia Cottrell" userId="8bc89e1a-4e2b-462b-b4ae-7081952752e2" providerId="ADAL" clId="{E42B4A7B-6E1F-47F2-8ECD-049AB6838A95}" dt="2022-08-03T02:56:54.136" v="4238" actId="20577"/>
        <pc:sldMkLst>
          <pc:docMk/>
          <pc:sldMk cId="1232834773" sldId="432"/>
        </pc:sldMkLst>
        <pc:spChg chg="mod">
          <ac:chgData name="Tricia Cottrell" userId="8bc89e1a-4e2b-462b-b4ae-7081952752e2" providerId="ADAL" clId="{E42B4A7B-6E1F-47F2-8ECD-049AB6838A95}" dt="2022-08-03T02:53:24.423" v="4237" actId="20577"/>
          <ac:spMkLst>
            <pc:docMk/>
            <pc:sldMk cId="1232834773" sldId="432"/>
            <ac:spMk id="2" creationId="{6778140A-A7D5-DCC3-ECF3-9C316EA409DA}"/>
          </ac:spMkLst>
        </pc:spChg>
        <pc:spChg chg="mod">
          <ac:chgData name="Tricia Cottrell" userId="8bc89e1a-4e2b-462b-b4ae-7081952752e2" providerId="ADAL" clId="{E42B4A7B-6E1F-47F2-8ECD-049AB6838A95}" dt="2022-08-03T02:56:54.136" v="4238" actId="20577"/>
          <ac:spMkLst>
            <pc:docMk/>
            <pc:sldMk cId="1232834773" sldId="432"/>
            <ac:spMk id="3" creationId="{23343E41-C8B1-5C3C-73B4-BB0A73534EEE}"/>
          </ac:spMkLst>
        </pc:spChg>
      </pc:sldChg>
      <pc:sldChg chg="addSp delSp modSp add mod">
        <pc:chgData name="Tricia Cottrell" userId="8bc89e1a-4e2b-462b-b4ae-7081952752e2" providerId="ADAL" clId="{E42B4A7B-6E1F-47F2-8ECD-049AB6838A95}" dt="2022-08-03T03:12:00.107" v="4735" actId="20577"/>
        <pc:sldMkLst>
          <pc:docMk/>
          <pc:sldMk cId="3484808773" sldId="433"/>
        </pc:sldMkLst>
        <pc:spChg chg="mod">
          <ac:chgData name="Tricia Cottrell" userId="8bc89e1a-4e2b-462b-b4ae-7081952752e2" providerId="ADAL" clId="{E42B4A7B-6E1F-47F2-8ECD-049AB6838A95}" dt="2022-08-03T03:12:00.107" v="4735" actId="20577"/>
          <ac:spMkLst>
            <pc:docMk/>
            <pc:sldMk cId="3484808773" sldId="433"/>
            <ac:spMk id="2" creationId="{6778140A-A7D5-DCC3-ECF3-9C316EA409DA}"/>
          </ac:spMkLst>
        </pc:spChg>
        <pc:spChg chg="del mod">
          <ac:chgData name="Tricia Cottrell" userId="8bc89e1a-4e2b-462b-b4ae-7081952752e2" providerId="ADAL" clId="{E42B4A7B-6E1F-47F2-8ECD-049AB6838A95}" dt="2022-08-03T03:00:03.338" v="4284" actId="478"/>
          <ac:spMkLst>
            <pc:docMk/>
            <pc:sldMk cId="3484808773" sldId="433"/>
            <ac:spMk id="3" creationId="{23343E41-C8B1-5C3C-73B4-BB0A73534EEE}"/>
          </ac:spMkLst>
        </pc:spChg>
        <pc:spChg chg="add del mod">
          <ac:chgData name="Tricia Cottrell" userId="8bc89e1a-4e2b-462b-b4ae-7081952752e2" providerId="ADAL" clId="{E42B4A7B-6E1F-47F2-8ECD-049AB6838A95}" dt="2022-08-03T03:00:05.682" v="4285" actId="478"/>
          <ac:spMkLst>
            <pc:docMk/>
            <pc:sldMk cId="3484808773" sldId="433"/>
            <ac:spMk id="7" creationId="{54448CF1-50FE-BA6B-4508-7E633F802625}"/>
          </ac:spMkLst>
        </pc:spChg>
      </pc:sldChg>
      <pc:sldChg chg="addSp delSp modSp add mod modClrScheme chgLayout">
        <pc:chgData name="Tricia Cottrell" userId="8bc89e1a-4e2b-462b-b4ae-7081952752e2" providerId="ADAL" clId="{E42B4A7B-6E1F-47F2-8ECD-049AB6838A95}" dt="2022-08-03T03:12:02.090" v="4736" actId="20577"/>
        <pc:sldMkLst>
          <pc:docMk/>
          <pc:sldMk cId="2938185681" sldId="434"/>
        </pc:sldMkLst>
        <pc:spChg chg="mod ord">
          <ac:chgData name="Tricia Cottrell" userId="8bc89e1a-4e2b-462b-b4ae-7081952752e2" providerId="ADAL" clId="{E42B4A7B-6E1F-47F2-8ECD-049AB6838A95}" dt="2022-08-03T03:12:02.090" v="4736" actId="20577"/>
          <ac:spMkLst>
            <pc:docMk/>
            <pc:sldMk cId="2938185681" sldId="434"/>
            <ac:spMk id="2" creationId="{6778140A-A7D5-DCC3-ECF3-9C316EA409DA}"/>
          </ac:spMkLst>
        </pc:spChg>
        <pc:spChg chg="add mod ord">
          <ac:chgData name="Tricia Cottrell" userId="8bc89e1a-4e2b-462b-b4ae-7081952752e2" providerId="ADAL" clId="{E42B4A7B-6E1F-47F2-8ECD-049AB6838A95}" dt="2022-08-03T03:05:54.805" v="4591" actId="14100"/>
          <ac:spMkLst>
            <pc:docMk/>
            <pc:sldMk cId="2938185681" sldId="434"/>
            <ac:spMk id="3" creationId="{EDDFD94A-7CBA-29C2-12A5-A7C7BB2F39F8}"/>
          </ac:spMkLst>
        </pc:spChg>
        <pc:spChg chg="mod ord">
          <ac:chgData name="Tricia Cottrell" userId="8bc89e1a-4e2b-462b-b4ae-7081952752e2" providerId="ADAL" clId="{E42B4A7B-6E1F-47F2-8ECD-049AB6838A95}" dt="2022-08-03T03:00:25.245" v="4287" actId="700"/>
          <ac:spMkLst>
            <pc:docMk/>
            <pc:sldMk cId="2938185681" sldId="434"/>
            <ac:spMk id="4" creationId="{606BC158-13B3-DBD9-6C34-C27F97416063}"/>
          </ac:spMkLst>
        </pc:spChg>
        <pc:spChg chg="add mod ord">
          <ac:chgData name="Tricia Cottrell" userId="8bc89e1a-4e2b-462b-b4ae-7081952752e2" providerId="ADAL" clId="{E42B4A7B-6E1F-47F2-8ECD-049AB6838A95}" dt="2022-08-03T03:06:16.022" v="4595" actId="20577"/>
          <ac:spMkLst>
            <pc:docMk/>
            <pc:sldMk cId="2938185681" sldId="434"/>
            <ac:spMk id="5" creationId="{04A6E6B4-83B2-CEE3-B6D6-D1DA9467DA31}"/>
          </ac:spMkLst>
        </pc:spChg>
        <pc:spChg chg="del mod">
          <ac:chgData name="Tricia Cottrell" userId="8bc89e1a-4e2b-462b-b4ae-7081952752e2" providerId="ADAL" clId="{E42B4A7B-6E1F-47F2-8ECD-049AB6838A95}" dt="2022-08-03T03:03:04.725" v="4551" actId="478"/>
          <ac:spMkLst>
            <pc:docMk/>
            <pc:sldMk cId="2938185681" sldId="434"/>
            <ac:spMk id="6" creationId="{622EC66D-3DFA-087E-2C20-64F9EF16A639}"/>
          </ac:spMkLst>
        </pc:spChg>
        <pc:spChg chg="add mod ord">
          <ac:chgData name="Tricia Cottrell" userId="8bc89e1a-4e2b-462b-b4ae-7081952752e2" providerId="ADAL" clId="{E42B4A7B-6E1F-47F2-8ECD-049AB6838A95}" dt="2022-08-03T03:05:50.131" v="4590" actId="14100"/>
          <ac:spMkLst>
            <pc:docMk/>
            <pc:sldMk cId="2938185681" sldId="434"/>
            <ac:spMk id="7" creationId="{C3D7A2B0-2580-A189-CA5A-B2CFF3514302}"/>
          </ac:spMkLst>
        </pc:spChg>
        <pc:spChg chg="add del mod ord">
          <ac:chgData name="Tricia Cottrell" userId="8bc89e1a-4e2b-462b-b4ae-7081952752e2" providerId="ADAL" clId="{E42B4A7B-6E1F-47F2-8ECD-049AB6838A95}" dt="2022-08-03T03:05:54.805" v="4591" actId="14100"/>
          <ac:spMkLst>
            <pc:docMk/>
            <pc:sldMk cId="2938185681" sldId="434"/>
            <ac:spMk id="8" creationId="{B0AD14A5-EF56-B0CF-F579-7ECF137A349E}"/>
          </ac:spMkLst>
        </pc:spChg>
      </pc:sldChg>
      <pc:sldChg chg="addSp delSp modSp add mod">
        <pc:chgData name="Tricia Cottrell" userId="8bc89e1a-4e2b-462b-b4ae-7081952752e2" providerId="ADAL" clId="{E42B4A7B-6E1F-47F2-8ECD-049AB6838A95}" dt="2022-08-03T03:12:04.676" v="4737" actId="20577"/>
        <pc:sldMkLst>
          <pc:docMk/>
          <pc:sldMk cId="1041278058" sldId="435"/>
        </pc:sldMkLst>
        <pc:spChg chg="mod">
          <ac:chgData name="Tricia Cottrell" userId="8bc89e1a-4e2b-462b-b4ae-7081952752e2" providerId="ADAL" clId="{E42B4A7B-6E1F-47F2-8ECD-049AB6838A95}" dt="2022-08-03T03:12:04.676" v="4737" actId="20577"/>
          <ac:spMkLst>
            <pc:docMk/>
            <pc:sldMk cId="1041278058" sldId="435"/>
            <ac:spMk id="2" creationId="{6778140A-A7D5-DCC3-ECF3-9C316EA409DA}"/>
          </ac:spMkLst>
        </pc:spChg>
        <pc:spChg chg="del">
          <ac:chgData name="Tricia Cottrell" userId="8bc89e1a-4e2b-462b-b4ae-7081952752e2" providerId="ADAL" clId="{E42B4A7B-6E1F-47F2-8ECD-049AB6838A95}" dt="2022-08-03T03:11:24.903" v="4732" actId="478"/>
          <ac:spMkLst>
            <pc:docMk/>
            <pc:sldMk cId="1041278058" sldId="435"/>
            <ac:spMk id="3" creationId="{EDDFD94A-7CBA-29C2-12A5-A7C7BB2F39F8}"/>
          </ac:spMkLst>
        </pc:spChg>
        <pc:spChg chg="del">
          <ac:chgData name="Tricia Cottrell" userId="8bc89e1a-4e2b-462b-b4ae-7081952752e2" providerId="ADAL" clId="{E42B4A7B-6E1F-47F2-8ECD-049AB6838A95}" dt="2022-08-03T03:08:00.904" v="4598" actId="478"/>
          <ac:spMkLst>
            <pc:docMk/>
            <pc:sldMk cId="1041278058" sldId="435"/>
            <ac:spMk id="5" creationId="{04A6E6B4-83B2-CEE3-B6D6-D1DA9467DA31}"/>
          </ac:spMkLst>
        </pc:spChg>
        <pc:spChg chg="del">
          <ac:chgData name="Tricia Cottrell" userId="8bc89e1a-4e2b-462b-b4ae-7081952752e2" providerId="ADAL" clId="{E42B4A7B-6E1F-47F2-8ECD-049AB6838A95}" dt="2022-08-03T03:07:59.131" v="4597" actId="478"/>
          <ac:spMkLst>
            <pc:docMk/>
            <pc:sldMk cId="1041278058" sldId="435"/>
            <ac:spMk id="7" creationId="{C3D7A2B0-2580-A189-CA5A-B2CFF3514302}"/>
          </ac:spMkLst>
        </pc:spChg>
        <pc:spChg chg="del mod">
          <ac:chgData name="Tricia Cottrell" userId="8bc89e1a-4e2b-462b-b4ae-7081952752e2" providerId="ADAL" clId="{E42B4A7B-6E1F-47F2-8ECD-049AB6838A95}" dt="2022-08-03T03:11:22.625" v="4730" actId="478"/>
          <ac:spMkLst>
            <pc:docMk/>
            <pc:sldMk cId="1041278058" sldId="435"/>
            <ac:spMk id="8" creationId="{B0AD14A5-EF56-B0CF-F579-7ECF137A349E}"/>
          </ac:spMkLst>
        </pc:spChg>
        <pc:spChg chg="add del mod">
          <ac:chgData name="Tricia Cottrell" userId="8bc89e1a-4e2b-462b-b4ae-7081952752e2" providerId="ADAL" clId="{E42B4A7B-6E1F-47F2-8ECD-049AB6838A95}" dt="2022-08-03T03:08:03.183" v="4600" actId="478"/>
          <ac:spMkLst>
            <pc:docMk/>
            <pc:sldMk cId="1041278058" sldId="435"/>
            <ac:spMk id="9" creationId="{79FD8492-E3C2-400A-B664-6A86B6862951}"/>
          </ac:spMkLst>
        </pc:spChg>
        <pc:spChg chg="add del mod">
          <ac:chgData name="Tricia Cottrell" userId="8bc89e1a-4e2b-462b-b4ae-7081952752e2" providerId="ADAL" clId="{E42B4A7B-6E1F-47F2-8ECD-049AB6838A95}" dt="2022-08-03T03:08:02.107" v="4599" actId="478"/>
          <ac:spMkLst>
            <pc:docMk/>
            <pc:sldMk cId="1041278058" sldId="435"/>
            <ac:spMk id="11" creationId="{7AB3BD05-95F4-CB47-6114-828B929704AB}"/>
          </ac:spMkLst>
        </pc:spChg>
        <pc:spChg chg="add del mod">
          <ac:chgData name="Tricia Cottrell" userId="8bc89e1a-4e2b-462b-b4ae-7081952752e2" providerId="ADAL" clId="{E42B4A7B-6E1F-47F2-8ECD-049AB6838A95}" dt="2022-08-03T03:08:29.349" v="4604" actId="22"/>
          <ac:spMkLst>
            <pc:docMk/>
            <pc:sldMk cId="1041278058" sldId="435"/>
            <ac:spMk id="13" creationId="{BD48BA17-0CC6-D825-C420-B29D307F2E1B}"/>
          </ac:spMkLst>
        </pc:spChg>
        <pc:spChg chg="add del mod">
          <ac:chgData name="Tricia Cottrell" userId="8bc89e1a-4e2b-462b-b4ae-7081952752e2" providerId="ADAL" clId="{E42B4A7B-6E1F-47F2-8ECD-049AB6838A95}" dt="2022-08-03T03:09:03.848" v="4651" actId="478"/>
          <ac:spMkLst>
            <pc:docMk/>
            <pc:sldMk cId="1041278058" sldId="435"/>
            <ac:spMk id="15" creationId="{959BCF44-9C56-E877-D090-8048469BDCBF}"/>
          </ac:spMkLst>
        </pc:spChg>
        <pc:spChg chg="add mod">
          <ac:chgData name="Tricia Cottrell" userId="8bc89e1a-4e2b-462b-b4ae-7081952752e2" providerId="ADAL" clId="{E42B4A7B-6E1F-47F2-8ECD-049AB6838A95}" dt="2022-08-03T03:11:30.043" v="4734" actId="14100"/>
          <ac:spMkLst>
            <pc:docMk/>
            <pc:sldMk cId="1041278058" sldId="435"/>
            <ac:spMk id="17" creationId="{608AEE18-CB45-6D50-65F8-825CC438250C}"/>
          </ac:spMkLst>
        </pc:spChg>
        <pc:spChg chg="add del mod">
          <ac:chgData name="Tricia Cottrell" userId="8bc89e1a-4e2b-462b-b4ae-7081952752e2" providerId="ADAL" clId="{E42B4A7B-6E1F-47F2-8ECD-049AB6838A95}" dt="2022-08-03T03:11:23.557" v="4731" actId="478"/>
          <ac:spMkLst>
            <pc:docMk/>
            <pc:sldMk cId="1041278058" sldId="435"/>
            <ac:spMk id="19" creationId="{355BCCEF-C331-230D-87F6-217F93F027ED}"/>
          </ac:spMkLst>
        </pc:spChg>
        <pc:spChg chg="add del mod">
          <ac:chgData name="Tricia Cottrell" userId="8bc89e1a-4e2b-462b-b4ae-7081952752e2" providerId="ADAL" clId="{E42B4A7B-6E1F-47F2-8ECD-049AB6838A95}" dt="2022-08-03T03:11:26.489" v="4733" actId="478"/>
          <ac:spMkLst>
            <pc:docMk/>
            <pc:sldMk cId="1041278058" sldId="435"/>
            <ac:spMk id="21" creationId="{C1834A74-EF8C-6BBD-27A4-C5CEA519F8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4" y="1412776"/>
            <a:ext cx="10369152" cy="1872208"/>
          </a:xfrm>
        </p:spPr>
        <p:txBody>
          <a:bodyPr>
            <a:normAutofit/>
          </a:bodyPr>
          <a:lstStyle>
            <a:lvl1pPr marL="0" indent="0" algn="ctr">
              <a:buNone/>
              <a:defRPr sz="4533" b="1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1424" y="3501008"/>
            <a:ext cx="10369152" cy="1368152"/>
          </a:xfrm>
        </p:spPr>
        <p:txBody>
          <a:bodyPr>
            <a:normAutofit/>
          </a:bodyPr>
          <a:lstStyle>
            <a:lvl1pPr marL="0" indent="0" algn="ctr">
              <a:buNone/>
              <a:defRPr sz="3467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Subtitle/Description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911424" y="5085185"/>
            <a:ext cx="10369152" cy="10801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Presenter/Author</a:t>
            </a:r>
          </a:p>
        </p:txBody>
      </p:sp>
    </p:spTree>
    <p:extLst>
      <p:ext uri="{BB962C8B-B14F-4D97-AF65-F5344CB8AC3E}">
        <p14:creationId xmlns:p14="http://schemas.microsoft.com/office/powerpoint/2010/main" val="350790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4" y="1412776"/>
            <a:ext cx="10369152" cy="1872208"/>
          </a:xfrm>
        </p:spPr>
        <p:txBody>
          <a:bodyPr>
            <a:normAutofit/>
          </a:bodyPr>
          <a:lstStyle>
            <a:lvl1pPr marL="0" indent="0" algn="ctr">
              <a:buNone/>
              <a:defRPr sz="4533" b="1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11424" y="3501008"/>
            <a:ext cx="10369152" cy="1368152"/>
          </a:xfrm>
        </p:spPr>
        <p:txBody>
          <a:bodyPr>
            <a:normAutofit/>
          </a:bodyPr>
          <a:lstStyle>
            <a:lvl1pPr marL="0" indent="0" algn="ctr">
              <a:buNone/>
              <a:defRPr sz="3467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Subtitle/Description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911424" y="5085185"/>
            <a:ext cx="10369152" cy="10801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Presenter/Author</a:t>
            </a:r>
          </a:p>
        </p:txBody>
      </p:sp>
    </p:spTree>
    <p:extLst>
      <p:ext uri="{BB962C8B-B14F-4D97-AF65-F5344CB8AC3E}">
        <p14:creationId xmlns:p14="http://schemas.microsoft.com/office/powerpoint/2010/main" val="186420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 marL="231642" indent="-231642">
              <a:buFont typeface="Arial" panose="020B0604020202020204" pitchFamily="34" charset="0"/>
              <a:buChar char="•"/>
              <a:defRPr/>
            </a:lvl2pPr>
            <a:lvl3pPr marL="536435" indent="-219451">
              <a:buFont typeface="Arial" panose="020B0604020202020204" pitchFamily="34" charset="0"/>
              <a:buChar char="•"/>
              <a:defRPr/>
            </a:lvl3pPr>
            <a:lvl4pPr marL="841227" indent="-219451">
              <a:buFont typeface="Arial" panose="020B0604020202020204" pitchFamily="34" charset="0"/>
              <a:buChar char="•"/>
              <a:defRPr/>
            </a:lvl4pPr>
            <a:lvl5pPr marL="1146019" indent="-231642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3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371" y="836712"/>
            <a:ext cx="5376597" cy="5472608"/>
          </a:xfrm>
        </p:spPr>
        <p:txBody>
          <a:bodyPr/>
          <a:lstStyle>
            <a:lvl1pPr>
              <a:defRPr sz="3200"/>
            </a:lvl1pPr>
            <a:lvl2pPr marL="231642" indent="-231642">
              <a:buFont typeface="Arial" panose="020B0604020202020204" pitchFamily="34" charset="0"/>
              <a:buChar char="•"/>
              <a:defRPr sz="3200"/>
            </a:lvl2pPr>
            <a:lvl3pPr marL="536435" indent="-219451">
              <a:buFont typeface="Arial" panose="020B0604020202020204" pitchFamily="34" charset="0"/>
              <a:buChar char="•"/>
              <a:defRPr sz="2933"/>
            </a:lvl3pPr>
            <a:lvl4pPr marL="841227" indent="-219451">
              <a:buFont typeface="Arial" panose="020B0604020202020204" pitchFamily="34" charset="0"/>
              <a:buChar char="•"/>
              <a:defRPr sz="2667"/>
            </a:lvl4pPr>
            <a:lvl5pPr marL="1146019" indent="-231642">
              <a:buFont typeface="Arial" panose="020B0604020202020204" pitchFamily="34" charset="0"/>
              <a:buChar char="•"/>
              <a:defRPr sz="2400"/>
            </a:lvl5pPr>
            <a:lvl6pPr>
              <a:defRPr sz="2133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836712"/>
            <a:ext cx="5493941" cy="5472608"/>
          </a:xfrm>
        </p:spPr>
        <p:txBody>
          <a:bodyPr/>
          <a:lstStyle>
            <a:lvl1pPr algn="l">
              <a:defRPr sz="3200"/>
            </a:lvl1pPr>
            <a:lvl2pPr marL="231642" indent="-231642">
              <a:buFont typeface="Arial" panose="020B0604020202020204" pitchFamily="34" charset="0"/>
              <a:buChar char="•"/>
              <a:defRPr sz="3200"/>
            </a:lvl2pPr>
            <a:lvl3pPr marL="536435" indent="-219451">
              <a:buFont typeface="Arial" panose="020B0604020202020204" pitchFamily="34" charset="0"/>
              <a:buChar char="•"/>
              <a:defRPr sz="2933"/>
            </a:lvl3pPr>
            <a:lvl4pPr marL="841227" indent="-219451">
              <a:buFont typeface="Arial" panose="020B0604020202020204" pitchFamily="34" charset="0"/>
              <a:buChar char="•"/>
              <a:defRPr sz="2667"/>
            </a:lvl4pPr>
            <a:lvl5pPr marL="1146019" indent="-231642">
              <a:buFont typeface="Arial" panose="020B0604020202020204" pitchFamily="34" charset="0"/>
              <a:buChar char="•"/>
              <a:defRPr sz="2400"/>
            </a:lvl5pPr>
            <a:lvl6pPr>
              <a:defRPr sz="2133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7904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371" y="1508787"/>
            <a:ext cx="5472608" cy="4872541"/>
          </a:xfrm>
        </p:spPr>
        <p:txBody>
          <a:bodyPr/>
          <a:lstStyle>
            <a:lvl1pPr>
              <a:defRPr sz="3200"/>
            </a:lvl1pPr>
            <a:lvl2pPr marL="231642" indent="-231642">
              <a:buFont typeface="Arial" panose="020B0604020202020204" pitchFamily="34" charset="0"/>
              <a:buChar char="•"/>
              <a:defRPr sz="2667"/>
            </a:lvl2pPr>
            <a:lvl3pPr marL="536435" indent="-219451">
              <a:buFont typeface="Arial" panose="020B0604020202020204" pitchFamily="34" charset="0"/>
              <a:buChar char="•"/>
              <a:defRPr sz="2933"/>
            </a:lvl3pPr>
            <a:lvl4pPr marL="841227" indent="-219451">
              <a:buFont typeface="Arial" panose="020B0604020202020204" pitchFamily="34" charset="0"/>
              <a:buChar char="•"/>
              <a:defRPr sz="2667"/>
            </a:lvl4pPr>
            <a:lvl5pPr marL="1146019" indent="-231642">
              <a:buFont typeface="Arial" panose="020B0604020202020204" pitchFamily="34" charset="0"/>
              <a:buChar char="•"/>
              <a:defRPr sz="2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8021" y="1508787"/>
            <a:ext cx="5472608" cy="4872541"/>
          </a:xfrm>
        </p:spPr>
        <p:txBody>
          <a:bodyPr/>
          <a:lstStyle>
            <a:lvl1pPr>
              <a:defRPr sz="3200"/>
            </a:lvl1pPr>
            <a:lvl2pPr marL="231642" indent="-231642">
              <a:buFont typeface="Arial" panose="020B0604020202020204" pitchFamily="34" charset="0"/>
              <a:buChar char="•"/>
              <a:defRPr sz="2667"/>
            </a:lvl2pPr>
            <a:lvl3pPr marL="536435" indent="-219451">
              <a:buFont typeface="Arial" panose="020B0604020202020204" pitchFamily="34" charset="0"/>
              <a:buChar char="•"/>
              <a:defRPr sz="2933"/>
            </a:lvl3pPr>
            <a:lvl4pPr marL="841227" indent="-219451">
              <a:buFont typeface="Arial" panose="020B0604020202020204" pitchFamily="34" charset="0"/>
              <a:buChar char="•"/>
              <a:defRPr sz="2667"/>
            </a:lvl4pPr>
            <a:lvl5pPr marL="1146019" indent="-231642">
              <a:buFont typeface="Arial" panose="020B0604020202020204" pitchFamily="34" charset="0"/>
              <a:buChar char="•"/>
              <a:defRPr sz="2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88022" y="836712"/>
            <a:ext cx="5493941" cy="548640"/>
          </a:xfrm>
        </p:spPr>
        <p:txBody>
          <a:bodyPr anchor="b">
            <a:noAutofit/>
          </a:bodyPr>
          <a:lstStyle>
            <a:lvl1pPr marL="0" indent="0" algn="r">
              <a:buNone/>
              <a:defRPr lang="en-US" sz="2400" b="0" kern="1200" cap="none" spc="533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unga" pitchFamily="2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marL="0" lvl="0" indent="0" algn="l" defTabSz="1219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31371" y="836712"/>
            <a:ext cx="5493941" cy="548640"/>
          </a:xfrm>
        </p:spPr>
        <p:txBody>
          <a:bodyPr anchor="b">
            <a:noAutofit/>
          </a:bodyPr>
          <a:lstStyle>
            <a:lvl1pPr marL="0" indent="0" algn="r">
              <a:buNone/>
              <a:defRPr lang="en-US" sz="2400" b="0" kern="1200" cap="none" spc="533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unga" pitchFamily="2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marL="0" lvl="0" indent="0" algn="l" defTabSz="1219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</a:t>
            </a:r>
          </a:p>
        </p:txBody>
      </p:sp>
    </p:spTree>
    <p:extLst>
      <p:ext uri="{BB962C8B-B14F-4D97-AF65-F5344CB8AC3E}">
        <p14:creationId xmlns:p14="http://schemas.microsoft.com/office/powerpoint/2010/main" val="337116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d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31800" y="836712"/>
            <a:ext cx="11328400" cy="46805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0" y="5734076"/>
            <a:ext cx="11328400" cy="503237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pPr lvl="0"/>
            <a:r>
              <a:rPr lang="en-US" dirty="0"/>
              <a:t>Add Description/Title</a:t>
            </a:r>
          </a:p>
        </p:txBody>
      </p:sp>
    </p:spTree>
    <p:extLst>
      <p:ext uri="{BB962C8B-B14F-4D97-AF65-F5344CB8AC3E}">
        <p14:creationId xmlns:p14="http://schemas.microsoft.com/office/powerpoint/2010/main" val="383635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371" y="836713"/>
            <a:ext cx="11329259" cy="5472608"/>
          </a:xfrm>
        </p:spPr>
        <p:txBody>
          <a:bodyPr vert="eaVert"/>
          <a:lstStyle>
            <a:lvl2pPr marL="231642" indent="-231642">
              <a:buFont typeface="Arial" panose="020B0604020202020204" pitchFamily="34" charset="0"/>
              <a:buChar char="•"/>
              <a:defRPr/>
            </a:lvl2pPr>
            <a:lvl3pPr marL="536435" indent="-219451">
              <a:buFont typeface="Arial" panose="020B0604020202020204" pitchFamily="34" charset="0"/>
              <a:buChar char="•"/>
              <a:defRPr/>
            </a:lvl3pPr>
            <a:lvl4pPr marL="841227" indent="-219451">
              <a:buFont typeface="Arial" panose="020B0604020202020204" pitchFamily="34" charset="0"/>
              <a:buChar char="•"/>
              <a:defRPr/>
            </a:lvl4pPr>
            <a:lvl5pPr marL="1146019" indent="-231642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44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>
          <a:xfrm>
            <a:off x="11184566" y="274640"/>
            <a:ext cx="781877" cy="59626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10382944" cy="5962673"/>
          </a:xfrm>
        </p:spPr>
        <p:txBody>
          <a:bodyPr vert="eaVert"/>
          <a:lstStyle>
            <a:lvl2pPr marL="231642" indent="-231642">
              <a:buFont typeface="Arial" panose="020B0604020202020204" pitchFamily="34" charset="0"/>
              <a:buChar char="•"/>
              <a:defRPr/>
            </a:lvl2pPr>
            <a:lvl3pPr marL="536435" indent="-219451">
              <a:buFont typeface="Arial" panose="020B0604020202020204" pitchFamily="34" charset="0"/>
              <a:buChar char="•"/>
              <a:defRPr/>
            </a:lvl3pPr>
            <a:lvl4pPr marL="841227" indent="-219451">
              <a:buFont typeface="Arial" panose="020B0604020202020204" pitchFamily="34" charset="0"/>
              <a:buChar char="•"/>
              <a:defRPr/>
            </a:lvl4pPr>
            <a:lvl5pPr marL="1146019" indent="-231642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0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8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371" y="164637"/>
            <a:ext cx="11329259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371" y="836713"/>
            <a:ext cx="11329259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3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267" strike="noStrike" kern="1200" cap="none" baseline="0">
          <a:solidFill>
            <a:srgbClr val="51913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37061" indent="-237061" algn="l" defTabSz="1219170" rtl="0" eaLnBrk="1" latinLnBrk="0" hangingPunct="1">
        <a:spcBef>
          <a:spcPts val="1067"/>
        </a:spcBef>
        <a:buClr>
          <a:srgbClr val="519136"/>
        </a:buClr>
        <a:buFont typeface="Arial" panose="020B0604020202020204" pitchFamily="34" charset="0"/>
        <a:buChar char="•"/>
        <a:defRPr sz="3200" b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231642" indent="-231642" algn="l" defTabSz="1219170" rtl="0" eaLnBrk="1" latinLnBrk="0" hangingPunct="1">
        <a:spcBef>
          <a:spcPts val="400"/>
        </a:spcBef>
        <a:buClr>
          <a:srgbClr val="519136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536435" indent="-219451" algn="l" defTabSz="1219170" rtl="0" eaLnBrk="1" latinLnBrk="0" hangingPunct="1">
        <a:spcBef>
          <a:spcPts val="400"/>
        </a:spcBef>
        <a:buClr>
          <a:srgbClr val="519136"/>
        </a:buClr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841227" indent="-219451" algn="l" defTabSz="1219170" rtl="0" eaLnBrk="1" latinLnBrk="0" hangingPunct="1">
        <a:spcBef>
          <a:spcPts val="400"/>
        </a:spcBef>
        <a:buClr>
          <a:srgbClr val="519136"/>
        </a:buClr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146019" indent="-231642" algn="l" defTabSz="1219170" rtl="0" eaLnBrk="1" latinLnBrk="0" hangingPunct="1">
        <a:spcBef>
          <a:spcPts val="400"/>
        </a:spcBef>
        <a:buClr>
          <a:srgbClr val="51913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463003" indent="-231642" algn="l" defTabSz="1219170" rtl="0" eaLnBrk="1" latinLnBrk="0" hangingPunct="1">
        <a:spcBef>
          <a:spcPts val="400"/>
        </a:spcBef>
        <a:buClr>
          <a:srgbClr val="519136"/>
        </a:buClr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6pPr>
      <a:lvl7pPr marL="1804371" indent="-219451" algn="l" defTabSz="1219170" rtl="0" eaLnBrk="1" latinLnBrk="0" hangingPunct="1">
        <a:spcBef>
          <a:spcPts val="400"/>
        </a:spcBef>
        <a:buClr>
          <a:schemeClr val="accent2"/>
        </a:buClr>
        <a:buFont typeface="Wingdings" pitchFamily="2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2109163" indent="-219451" algn="l" defTabSz="1219170" rtl="0" eaLnBrk="1" latinLnBrk="0" hangingPunct="1">
        <a:spcBef>
          <a:spcPts val="400"/>
        </a:spcBef>
        <a:buClr>
          <a:schemeClr val="accent2"/>
        </a:buClr>
        <a:buFont typeface="Wingdings" pitchFamily="2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2389572" indent="-219451" algn="l" defTabSz="1219170" rtl="0" eaLnBrk="1" latinLnBrk="0" hangingPunct="1">
        <a:spcBef>
          <a:spcPts val="400"/>
        </a:spcBef>
        <a:buClr>
          <a:schemeClr val="accent2"/>
        </a:buClr>
        <a:buFont typeface="Wingdings" pitchFamily="2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C27451-F17F-B8A7-6002-29DA30C9B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fr-FR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Breakout</a:t>
            </a:r>
            <a:r>
              <a:rPr lang="fr-F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Session</a:t>
            </a:r>
            <a:endParaRPr lang="en-US" sz="6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6F1FF3D-5167-70B6-F84F-6C104557D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</a:t>
            </a:fld>
            <a:endParaRPr lang="en-US"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686888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367096"/>
            <a:ext cx="11329259" cy="548640"/>
          </a:xfrm>
        </p:spPr>
        <p:txBody>
          <a:bodyPr/>
          <a:lstStyle/>
          <a:p>
            <a:r>
              <a:rPr lang="en-CA" dirty="0"/>
              <a:t>2. Which of the following are benefits of a platform trial design?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43E41-C8B1-5C3C-73B4-BB0A7353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367249"/>
            <a:ext cx="11329259" cy="502916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CA" dirty="0"/>
              <a:t>Assumes a heterogeneous patient population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Allows parallel and sequential testing of novel therapies and combinations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Trial adapts based on data collected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Pre-defined criteria for “success” or “failure” of a treatment arm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Speed and cost-efficiency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>
                <a:solidFill>
                  <a:srgbClr val="FF0000"/>
                </a:solidFill>
              </a:rPr>
              <a:t>All of the above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10</a:t>
            </a:fld>
            <a:endParaRPr lang="en-US"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70157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11</a:t>
            </a:fld>
            <a:endParaRPr lang="en-US">
              <a:latin typeface="Franklin Gothic Book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265655F-8E4E-E4AF-73A3-A51A2DA2D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4465"/>
            <a:ext cx="12192000" cy="418310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039535D-A2DA-0ECC-A95C-BF376857D78F}"/>
              </a:ext>
            </a:extLst>
          </p:cNvPr>
          <p:cNvSpPr txBox="1"/>
          <p:nvPr/>
        </p:nvSpPr>
        <p:spPr>
          <a:xfrm>
            <a:off x="9640388" y="6407888"/>
            <a:ext cx="248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Berry et al. </a:t>
            </a:r>
            <a:r>
              <a:rPr lang="en-CA" i="1" dirty="0"/>
              <a:t>JAMA</a:t>
            </a:r>
            <a:r>
              <a:rPr lang="en-CA" dirty="0"/>
              <a:t> 2015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1C8186F-C833-A50E-0CEF-FDBFCAF52A90}"/>
              </a:ext>
            </a:extLst>
          </p:cNvPr>
          <p:cNvSpPr txBox="1"/>
          <p:nvPr/>
        </p:nvSpPr>
        <p:spPr>
          <a:xfrm>
            <a:off x="396240" y="143117"/>
            <a:ext cx="113995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“A </a:t>
            </a:r>
            <a:r>
              <a:rPr lang="en-US" sz="2400" u="sng" dirty="0"/>
              <a:t>platform trial</a:t>
            </a:r>
            <a:r>
              <a:rPr lang="en-US" sz="2400" dirty="0"/>
              <a:t> is defined by the broad goal of finding the best treatment for a disease by </a:t>
            </a:r>
            <a:r>
              <a:rPr lang="en-US" sz="2400" b="1" dirty="0"/>
              <a:t>simultaneously investigating multiple treatments</a:t>
            </a:r>
            <a:r>
              <a:rPr lang="en-US" sz="2400" dirty="0"/>
              <a:t>, using specialized statistical tools for allocating patients and analyzing results. </a:t>
            </a:r>
            <a:r>
              <a:rPr lang="en-US" sz="2400" b="1" dirty="0"/>
              <a:t>The focus is on the disease rather than any particular experimental therapy</a:t>
            </a:r>
            <a:r>
              <a:rPr lang="en-US" sz="2400" dirty="0"/>
              <a:t>.”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906227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1" y="645774"/>
            <a:ext cx="11329259" cy="548640"/>
          </a:xfrm>
        </p:spPr>
        <p:txBody>
          <a:bodyPr/>
          <a:lstStyle/>
          <a:p>
            <a:r>
              <a:rPr lang="en-CA" dirty="0"/>
              <a:t>3. What are potential pro’s and con’s of using a biomarker-selected population?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12</a:t>
            </a:fld>
            <a:endParaRPr lang="en-US">
              <a:latin typeface="Franklin Gothic Boo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2EC66D-3DFA-087E-2C20-64F9EF16A639}"/>
              </a:ext>
            </a:extLst>
          </p:cNvPr>
          <p:cNvSpPr txBox="1"/>
          <p:nvPr/>
        </p:nvSpPr>
        <p:spPr>
          <a:xfrm>
            <a:off x="1820092" y="5466044"/>
            <a:ext cx="855181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Objective: Design a pre-operative platform trial testing novel agents in patients with </a:t>
            </a:r>
            <a:r>
              <a:rPr lang="en-CA" sz="28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016143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1" y="434604"/>
            <a:ext cx="11329259" cy="548640"/>
          </a:xfrm>
        </p:spPr>
        <p:txBody>
          <a:bodyPr/>
          <a:lstStyle/>
          <a:p>
            <a:r>
              <a:rPr lang="en-CA" dirty="0"/>
              <a:t>3. What are potential pro’s and con’s of using a biomarker-selected population?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7085E8-9660-DC57-692A-8865FD407B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dirty="0"/>
              <a:t>Pro’s</a:t>
            </a:r>
          </a:p>
          <a:p>
            <a:pPr lvl="2"/>
            <a:r>
              <a:rPr lang="en-CA" sz="2800" dirty="0"/>
              <a:t>May enrich for responders (e.g., positive trial more likely)</a:t>
            </a:r>
          </a:p>
          <a:p>
            <a:pPr lvl="2"/>
            <a:r>
              <a:rPr lang="en-CA" sz="2800" dirty="0"/>
              <a:t>Reduces risk in patients unlikely to response</a:t>
            </a:r>
          </a:p>
          <a:p>
            <a:pPr lvl="2"/>
            <a:r>
              <a:rPr lang="en-CA" sz="2800" dirty="0"/>
              <a:t>Support cost-effective care</a:t>
            </a:r>
          </a:p>
          <a:p>
            <a:pPr lvl="2"/>
            <a:r>
              <a:rPr lang="en-CA" sz="2800" dirty="0"/>
              <a:t>May inform combinatorial therapies/precision therapy</a:t>
            </a:r>
          </a:p>
          <a:p>
            <a:pPr lvl="2"/>
            <a:endParaRPr lang="en-CA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F603BEF0-7F55-FD14-6C4D-BF1E612C16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17770" y="1508786"/>
            <a:ext cx="5754174" cy="4872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dirty="0"/>
              <a:t>Con’s</a:t>
            </a:r>
          </a:p>
          <a:p>
            <a:pPr lvl="2"/>
            <a:r>
              <a:rPr lang="en-CA" sz="2800" dirty="0"/>
              <a:t>Testing costs and complexity</a:t>
            </a:r>
          </a:p>
          <a:p>
            <a:pPr marL="316984" lvl="2" indent="0">
              <a:buNone/>
            </a:pPr>
            <a:r>
              <a:rPr lang="en-CA" sz="2800" dirty="0"/>
              <a:t>	(# screen/eligible patient)</a:t>
            </a:r>
          </a:p>
          <a:p>
            <a:pPr lvl="2"/>
            <a:r>
              <a:rPr lang="en-CA" sz="2800" dirty="0"/>
              <a:t>Slower accrual</a:t>
            </a:r>
          </a:p>
          <a:p>
            <a:pPr lvl="2"/>
            <a:r>
              <a:rPr lang="en-CA" sz="2800" dirty="0"/>
              <a:t>Testing-related delays in treatment</a:t>
            </a:r>
          </a:p>
          <a:p>
            <a:pPr marL="316984" lvl="2" indent="0">
              <a:buNone/>
            </a:pPr>
            <a:r>
              <a:rPr lang="en-CA" sz="2800" dirty="0"/>
              <a:t>	(test-results turnaround)</a:t>
            </a:r>
          </a:p>
          <a:p>
            <a:pPr lvl="2"/>
            <a:r>
              <a:rPr lang="en-CA" sz="2800" dirty="0"/>
              <a:t>Poor sensitivity </a:t>
            </a:r>
          </a:p>
          <a:p>
            <a:pPr marL="316984" lvl="2" indent="0">
              <a:buNone/>
            </a:pPr>
            <a:r>
              <a:rPr lang="en-CA" sz="2800" dirty="0"/>
              <a:t>	(untreated responders)</a:t>
            </a:r>
          </a:p>
          <a:p>
            <a:pPr lvl="2"/>
            <a:r>
              <a:rPr lang="en-CA" sz="2800" dirty="0"/>
              <a:t>Poor specificity </a:t>
            </a:r>
          </a:p>
          <a:p>
            <a:pPr marL="316984" lvl="2" indent="0">
              <a:buNone/>
            </a:pPr>
            <a:r>
              <a:rPr lang="en-CA" sz="2800" dirty="0"/>
              <a:t>	(treated non-responders)</a:t>
            </a:r>
          </a:p>
          <a:p>
            <a:pPr lvl="2"/>
            <a:endParaRPr lang="en-CA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13</a:t>
            </a:fld>
            <a:endParaRPr lang="en-US"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301245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462894"/>
            <a:ext cx="11329259" cy="548640"/>
          </a:xfrm>
        </p:spPr>
        <p:txBody>
          <a:bodyPr/>
          <a:lstStyle/>
          <a:p>
            <a:r>
              <a:rPr lang="en-CA" dirty="0"/>
              <a:t>4. Which safety considerations are unique to neoadjuvant trials?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43E41-C8B1-5C3C-73B4-BB0A7353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497878"/>
            <a:ext cx="11329259" cy="502916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Disease progression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Surgical complications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Drug interactions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Adverse Events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Delay of surgery or inoperability 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14</a:t>
            </a:fld>
            <a:endParaRPr lang="en-US">
              <a:latin typeface="Franklin Gothic Boo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2EC66D-3DFA-087E-2C20-64F9EF16A639}"/>
              </a:ext>
            </a:extLst>
          </p:cNvPr>
          <p:cNvSpPr txBox="1"/>
          <p:nvPr/>
        </p:nvSpPr>
        <p:spPr>
          <a:xfrm>
            <a:off x="1820092" y="5466044"/>
            <a:ext cx="855181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Objective: Design a pre-operative platform trial testing novel agents in patients with </a:t>
            </a:r>
            <a:r>
              <a:rPr lang="en-CA" sz="28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700731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462894"/>
            <a:ext cx="11329259" cy="548640"/>
          </a:xfrm>
        </p:spPr>
        <p:txBody>
          <a:bodyPr/>
          <a:lstStyle/>
          <a:p>
            <a:r>
              <a:rPr lang="en-CA" dirty="0"/>
              <a:t>4. Which safety considerations are unique to neoadjuvant trials?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43E41-C8B1-5C3C-73B4-BB0A7353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2080325"/>
            <a:ext cx="11329259" cy="4090498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CA" b="1" u="sng" dirty="0"/>
              <a:t>Disease progression</a:t>
            </a:r>
            <a:r>
              <a:rPr lang="en-CA" dirty="0">
                <a:solidFill>
                  <a:srgbClr val="FF0000"/>
                </a:solidFill>
              </a:rPr>
              <a:t> (Feasibility)</a:t>
            </a:r>
          </a:p>
          <a:p>
            <a:pPr marL="514350" indent="-514350">
              <a:buFont typeface="+mj-lt"/>
              <a:buAutoNum type="alphaUcPeriod"/>
            </a:pPr>
            <a:r>
              <a:rPr lang="en-CA" b="1" u="sng" dirty="0"/>
              <a:t>Surgical complications</a:t>
            </a:r>
            <a:r>
              <a:rPr lang="en-CA" b="1" dirty="0"/>
              <a:t> </a:t>
            </a:r>
            <a:r>
              <a:rPr lang="en-CA" dirty="0">
                <a:solidFill>
                  <a:srgbClr val="FF0000"/>
                </a:solidFill>
              </a:rPr>
              <a:t>(Safety)</a:t>
            </a:r>
            <a:endParaRPr lang="en-CA" b="1" u="sng" dirty="0"/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Drug interactions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Adverse Events</a:t>
            </a:r>
          </a:p>
          <a:p>
            <a:pPr marL="514350" indent="-514350">
              <a:buFont typeface="+mj-lt"/>
              <a:buAutoNum type="alphaUcPeriod"/>
            </a:pPr>
            <a:r>
              <a:rPr lang="en-CA" b="1" u="sng" dirty="0"/>
              <a:t>Delay of surgery or inoperability </a:t>
            </a:r>
            <a:r>
              <a:rPr lang="en-CA" dirty="0">
                <a:solidFill>
                  <a:srgbClr val="FF0000"/>
                </a:solidFill>
              </a:rPr>
              <a:t>(Feasibility)</a:t>
            </a:r>
            <a:endParaRPr lang="en-CA" b="1" u="sng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15</a:t>
            </a:fld>
            <a:endParaRPr lang="en-US">
              <a:latin typeface="Franklin Gothic Book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89A43DB0-B771-ACA2-695B-0259CF9089FF}"/>
              </a:ext>
            </a:extLst>
          </p:cNvPr>
          <p:cNvGrpSpPr/>
          <p:nvPr/>
        </p:nvGrpSpPr>
        <p:grpSpPr>
          <a:xfrm>
            <a:off x="6991737" y="1914364"/>
            <a:ext cx="4824550" cy="1815882"/>
            <a:chOff x="1067748" y="5544357"/>
            <a:chExt cx="4824550" cy="18158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FDAC0F19-E23A-8BB6-8DAC-C88C9CAB3347}"/>
                </a:ext>
              </a:extLst>
            </p:cNvPr>
            <p:cNvSpPr txBox="1"/>
            <p:nvPr/>
          </p:nvSpPr>
          <p:spPr>
            <a:xfrm>
              <a:off x="1067748" y="5544357"/>
              <a:ext cx="4824550" cy="181588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800" dirty="0">
                  <a:solidFill>
                    <a:srgbClr val="FF0000"/>
                  </a:solidFill>
                </a:rPr>
                <a:t>Potentially curable (</a:t>
              </a:r>
              <a:r>
                <a:rPr lang="en-CA" sz="2800" dirty="0" err="1">
                  <a:solidFill>
                    <a:srgbClr val="FF0000"/>
                  </a:solidFill>
                </a:rPr>
                <a:t>resectable</a:t>
              </a:r>
              <a:r>
                <a:rPr lang="en-CA" sz="2800" dirty="0">
                  <a:solidFill>
                    <a:srgbClr val="FF0000"/>
                  </a:solidFill>
                </a:rPr>
                <a:t>) </a:t>
              </a:r>
            </a:p>
            <a:p>
              <a:pPr algn="ctr"/>
              <a:endParaRPr lang="en-CA" sz="2800" dirty="0">
                <a:solidFill>
                  <a:srgbClr val="FF0000"/>
                </a:solidFill>
                <a:sym typeface="Wingdings" panose="05000000000000000000" pitchFamily="2" charset="2"/>
              </a:endParaRPr>
            </a:p>
            <a:p>
              <a:pPr algn="ctr"/>
              <a:endParaRPr lang="en-CA" sz="2800" dirty="0">
                <a:solidFill>
                  <a:srgbClr val="FF0000"/>
                </a:solidFill>
                <a:sym typeface="Wingdings" panose="05000000000000000000" pitchFamily="2" charset="2"/>
              </a:endParaRPr>
            </a:p>
            <a:p>
              <a:pPr algn="ctr"/>
              <a:r>
                <a:rPr lang="en-CA" sz="2800" dirty="0">
                  <a:solidFill>
                    <a:srgbClr val="FF0000"/>
                  </a:solidFill>
                  <a:sym typeface="Wingdings" panose="05000000000000000000" pitchFamily="2" charset="2"/>
                </a:rPr>
                <a:t>Incurable (unresectable)</a:t>
              </a:r>
              <a:endParaRPr lang="en-CA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xmlns="" id="{01AE4521-2106-4419-1255-6D649B5DFAD6}"/>
                </a:ext>
              </a:extLst>
            </p:cNvPr>
            <p:cNvCxnSpPr>
              <a:cxnSpLocks/>
            </p:cNvCxnSpPr>
            <p:nvPr/>
          </p:nvCxnSpPr>
          <p:spPr>
            <a:xfrm>
              <a:off x="3480023" y="6072596"/>
              <a:ext cx="0" cy="781635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FAC005C-4C13-81BE-1834-76941C46A94A}"/>
              </a:ext>
            </a:extLst>
          </p:cNvPr>
          <p:cNvSpPr txBox="1"/>
          <p:nvPr/>
        </p:nvSpPr>
        <p:spPr>
          <a:xfrm>
            <a:off x="6688183" y="6302268"/>
            <a:ext cx="5939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/>
              <a:t>*Patients and surgeons need this data</a:t>
            </a:r>
          </a:p>
        </p:txBody>
      </p:sp>
    </p:spTree>
    <p:extLst>
      <p:ext uri="{BB962C8B-B14F-4D97-AF65-F5344CB8AC3E}">
        <p14:creationId xmlns:p14="http://schemas.microsoft.com/office/powerpoint/2010/main" val="3071192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462894"/>
            <a:ext cx="11329259" cy="548640"/>
          </a:xfrm>
        </p:spPr>
        <p:txBody>
          <a:bodyPr/>
          <a:lstStyle/>
          <a:p>
            <a:r>
              <a:rPr lang="en-CA" dirty="0"/>
              <a:t>5. If our goal is speedy results, which efficacy outcome measure(s) is/are preferred?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43E41-C8B1-5C3C-73B4-BB0A7353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497878"/>
            <a:ext cx="11329259" cy="502916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CA" dirty="0"/>
              <a:t>Event-free survival (EFS)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Recurrence-free survival (RFS)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Major pathologic response (MPR)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Overall survival (OS)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Pathologic complete response (</a:t>
            </a:r>
            <a:r>
              <a:rPr lang="en-CA" dirty="0" err="1"/>
              <a:t>pCR</a:t>
            </a:r>
            <a:r>
              <a:rPr lang="en-CA" dirty="0"/>
              <a:t>)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16</a:t>
            </a:fld>
            <a:endParaRPr lang="en-US">
              <a:latin typeface="Franklin Gothic Boo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2EC66D-3DFA-087E-2C20-64F9EF16A639}"/>
              </a:ext>
            </a:extLst>
          </p:cNvPr>
          <p:cNvSpPr txBox="1"/>
          <p:nvPr/>
        </p:nvSpPr>
        <p:spPr>
          <a:xfrm>
            <a:off x="1820092" y="5466044"/>
            <a:ext cx="855181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Objective: Design a pre-operative platform trial testing novel agents in patients with </a:t>
            </a:r>
            <a:r>
              <a:rPr lang="en-CA" sz="28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98769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462894"/>
            <a:ext cx="11329259" cy="548640"/>
          </a:xfrm>
        </p:spPr>
        <p:txBody>
          <a:bodyPr/>
          <a:lstStyle/>
          <a:p>
            <a:r>
              <a:rPr lang="en-CA" dirty="0"/>
              <a:t>5. If our goal is speedy results, which efficacy endpoint(s) is/are preferred?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43E41-C8B1-5C3C-73B4-BB0A7353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497878"/>
            <a:ext cx="11329259" cy="502916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CA" dirty="0"/>
              <a:t>Event-free survival (EFS)*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Recurrence-free survival (RFS)</a:t>
            </a:r>
          </a:p>
          <a:p>
            <a:pPr marL="514350" indent="-514350">
              <a:buFont typeface="+mj-lt"/>
              <a:buAutoNum type="alphaUcPeriod"/>
            </a:pPr>
            <a:r>
              <a:rPr lang="en-CA" b="1" u="sng" dirty="0"/>
              <a:t>Major pathologic response (MPR)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Overall survival (OS)</a:t>
            </a:r>
          </a:p>
          <a:p>
            <a:pPr marL="514350" indent="-514350">
              <a:buFont typeface="+mj-lt"/>
              <a:buAutoNum type="alphaUcPeriod"/>
            </a:pPr>
            <a:r>
              <a:rPr lang="en-CA" b="1" u="sng" dirty="0"/>
              <a:t>Pathologic complete response (</a:t>
            </a:r>
            <a:r>
              <a:rPr lang="en-CA" b="1" u="sng" dirty="0" err="1"/>
              <a:t>pCR</a:t>
            </a:r>
            <a:r>
              <a:rPr lang="en-CA" b="1" u="sng" dirty="0"/>
              <a:t>)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17</a:t>
            </a:fld>
            <a:endParaRPr lang="en-US">
              <a:latin typeface="Franklin Gothic Boo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2EC66D-3DFA-087E-2C20-64F9EF16A639}"/>
              </a:ext>
            </a:extLst>
          </p:cNvPr>
          <p:cNvSpPr txBox="1"/>
          <p:nvPr/>
        </p:nvSpPr>
        <p:spPr>
          <a:xfrm>
            <a:off x="1820092" y="5466044"/>
            <a:ext cx="855181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Objective: Design a pre-operative platform trial testing novel agents in patients with </a:t>
            </a:r>
            <a:r>
              <a:rPr lang="en-CA" sz="28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232834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462894"/>
            <a:ext cx="11329259" cy="548640"/>
          </a:xfrm>
        </p:spPr>
        <p:txBody>
          <a:bodyPr/>
          <a:lstStyle/>
          <a:p>
            <a:r>
              <a:rPr lang="en-CA" dirty="0"/>
              <a:t>6. Proposed primary and secondary endpoints?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18</a:t>
            </a:fld>
            <a:endParaRPr lang="en-US">
              <a:latin typeface="Franklin Gothic Boo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2EC66D-3DFA-087E-2C20-64F9EF16A639}"/>
              </a:ext>
            </a:extLst>
          </p:cNvPr>
          <p:cNvSpPr txBox="1"/>
          <p:nvPr/>
        </p:nvSpPr>
        <p:spPr>
          <a:xfrm>
            <a:off x="1820092" y="5466044"/>
            <a:ext cx="855181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Objective: Design a pre-operative platform trial testing novel agents in patients with </a:t>
            </a:r>
            <a:r>
              <a:rPr lang="en-CA" sz="28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484808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6. Proposed primary and secondary endpoints?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DFD94A-7CBA-29C2-12A5-A7C7BB2F3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20089" y="1569749"/>
            <a:ext cx="4083889" cy="4872541"/>
          </a:xfrm>
        </p:spPr>
        <p:txBody>
          <a:bodyPr/>
          <a:lstStyle/>
          <a:p>
            <a:r>
              <a:rPr lang="en-CA" sz="2800" dirty="0"/>
              <a:t>Safety</a:t>
            </a:r>
          </a:p>
          <a:p>
            <a:r>
              <a:rPr lang="en-CA" sz="2800" dirty="0"/>
              <a:t>Feasibility</a:t>
            </a:r>
          </a:p>
          <a:p>
            <a:r>
              <a:rPr lang="en-CA" sz="2800" dirty="0"/>
              <a:t>*power calculations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4A6E6B4-83B2-CEE3-B6D6-D1DA9467D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8021" y="1569749"/>
            <a:ext cx="4083888" cy="4872541"/>
          </a:xfrm>
        </p:spPr>
        <p:txBody>
          <a:bodyPr>
            <a:normAutofit/>
          </a:bodyPr>
          <a:lstStyle/>
          <a:p>
            <a:r>
              <a:rPr lang="en-CA" sz="2800" dirty="0" err="1"/>
              <a:t>pCR</a:t>
            </a:r>
            <a:r>
              <a:rPr lang="en-CA" sz="2800" dirty="0"/>
              <a:t> and MPR</a:t>
            </a:r>
          </a:p>
          <a:p>
            <a:r>
              <a:rPr lang="en-CA" sz="2800" dirty="0"/>
              <a:t>EFS at 2 years</a:t>
            </a:r>
          </a:p>
          <a:p>
            <a:r>
              <a:rPr lang="en-CA" sz="2800" dirty="0"/>
              <a:t>Surgical outcomes</a:t>
            </a:r>
          </a:p>
          <a:p>
            <a:r>
              <a:rPr lang="en-CA" sz="2800" dirty="0"/>
              <a:t>Downstaging</a:t>
            </a:r>
          </a:p>
          <a:p>
            <a:r>
              <a:rPr lang="en-CA" sz="2800" dirty="0"/>
              <a:t>Radiologic response</a:t>
            </a:r>
          </a:p>
          <a:p>
            <a:r>
              <a:rPr lang="en-CA" sz="2800" dirty="0"/>
              <a:t>Biomarkers</a:t>
            </a:r>
          </a:p>
          <a:p>
            <a:r>
              <a:rPr lang="en-CA" sz="2800" dirty="0"/>
              <a:t>Quality of life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19</a:t>
            </a:fld>
            <a:endParaRPr lang="en-US">
              <a:latin typeface="Franklin Gothic Book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C3D7A2B0-2580-A189-CA5A-B2CFF35143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88023" y="897674"/>
            <a:ext cx="4099808" cy="548640"/>
          </a:xfrm>
        </p:spPr>
        <p:txBody>
          <a:bodyPr/>
          <a:lstStyle/>
          <a:p>
            <a:pPr algn="l"/>
            <a:r>
              <a:rPr lang="en-CA" sz="3200" u="sng" dirty="0"/>
              <a:t>Secondary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B0AD14A5-EF56-B0CF-F579-7ECF137A34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25502" y="897674"/>
            <a:ext cx="4099809" cy="548640"/>
          </a:xfrm>
        </p:spPr>
        <p:txBody>
          <a:bodyPr/>
          <a:lstStyle/>
          <a:p>
            <a:pPr algn="l"/>
            <a:r>
              <a:rPr lang="en-CA" sz="3200" u="sng" dirty="0">
                <a:cs typeface="Calibri" panose="020F0502020204030204" pitchFamily="34" charset="0"/>
              </a:rPr>
              <a:t>Primary</a:t>
            </a:r>
          </a:p>
        </p:txBody>
      </p:sp>
    </p:spTree>
    <p:extLst>
      <p:ext uri="{BB962C8B-B14F-4D97-AF65-F5344CB8AC3E}">
        <p14:creationId xmlns:p14="http://schemas.microsoft.com/office/powerpoint/2010/main" val="2938185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B98CD3-6455-AB4A-2262-98215F60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 Of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Breakout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DCD9AF-BA13-7249-552B-F6D2E3CBD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148868"/>
            <a:ext cx="11329259" cy="5472608"/>
          </a:xfrm>
        </p:spPr>
        <p:txBody>
          <a:bodyPr/>
          <a:lstStyle/>
          <a:p>
            <a:r>
              <a:rPr lang="en-CA" sz="3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Design a pre-operative platform trial testing novel agents in patients with </a:t>
            </a:r>
            <a:r>
              <a:rPr lang="en-CA" sz="32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32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  <a:t/>
            </a:r>
            <a:b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</a:br>
            <a:endParaRPr lang="en-CA" sz="3067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l"/>
            <a: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  <a:t>Classify: Therapeutic versus non-therapeutic</a:t>
            </a:r>
          </a:p>
          <a:p>
            <a:pPr algn="l"/>
            <a:endParaRPr lang="en-CA" sz="3067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l"/>
            <a: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  <a:t>Identify primary and secondary outcome measures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6FD84A0-BBB8-2B21-1BC3-E001FDA4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2</a:t>
            </a:fld>
            <a:endParaRPr lang="en-US"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302178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6. Proposed primary and secondary endpoints?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20</a:t>
            </a:fld>
            <a:endParaRPr lang="en-US">
              <a:latin typeface="Franklin Gothic Book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08AEE18-CB45-6D50-65F8-825CC438250C}"/>
              </a:ext>
            </a:extLst>
          </p:cNvPr>
          <p:cNvSpPr txBox="1"/>
          <p:nvPr/>
        </p:nvSpPr>
        <p:spPr>
          <a:xfrm>
            <a:off x="888274" y="1171994"/>
            <a:ext cx="1071240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/>
              <a:t>Safety</a:t>
            </a:r>
          </a:p>
          <a:p>
            <a:r>
              <a:rPr lang="en-US" sz="2400" dirty="0"/>
              <a:t>For grade 3 or higher adverse events</a:t>
            </a:r>
          </a:p>
          <a:p>
            <a:r>
              <a:rPr lang="en-US" sz="2400" dirty="0"/>
              <a:t>	≥ 30% </a:t>
            </a:r>
            <a:r>
              <a:rPr lang="en-US" sz="2400" dirty="0">
                <a:sym typeface="Wingdings" panose="05000000000000000000" pitchFamily="2" charset="2"/>
              </a:rPr>
              <a:t> discontinue arm</a:t>
            </a:r>
          </a:p>
          <a:p>
            <a:r>
              <a:rPr lang="en-US" sz="2400" dirty="0">
                <a:sym typeface="Wingdings" panose="05000000000000000000" pitchFamily="2" charset="2"/>
              </a:rPr>
              <a:t>	</a:t>
            </a:r>
            <a:r>
              <a:rPr lang="en-US" sz="2400" dirty="0"/>
              <a:t> ≤10%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continue</a:t>
            </a:r>
          </a:p>
          <a:p>
            <a:r>
              <a:rPr lang="en-US" sz="2400" dirty="0"/>
              <a:t>If ≤ 3 grade 3 or higher adverse events are observed in 20 patients: treatment is safe. Type I error = 0.11; power = 0.87 with exact binomial test </a:t>
            </a:r>
          </a:p>
          <a:p>
            <a:endParaRPr lang="en-US" sz="2400" dirty="0"/>
          </a:p>
          <a:p>
            <a:r>
              <a:rPr lang="en-US" sz="2400" u="sng" dirty="0"/>
              <a:t>Feasibility</a:t>
            </a:r>
          </a:p>
          <a:p>
            <a:r>
              <a:rPr lang="en-US" sz="2400" dirty="0"/>
              <a:t>Treatment is considered feasible if 85% of patients receive surgery within 4 weeks of completion of 6 weeks of neoadjuvant therapy</a:t>
            </a:r>
          </a:p>
        </p:txBody>
      </p:sp>
    </p:spTree>
    <p:extLst>
      <p:ext uri="{BB962C8B-B14F-4D97-AF65-F5344CB8AC3E}">
        <p14:creationId xmlns:p14="http://schemas.microsoft.com/office/powerpoint/2010/main" val="1041278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54F6CB-0EBC-043D-AB05-721E6A43A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F4B2E43-BE8E-DD27-C918-109102CD1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21</a:t>
            </a:fld>
            <a:endParaRPr lang="en-US">
              <a:latin typeface="Franklin Gothic Book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3DCA7033-F99E-CF8A-A293-1D228802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836085"/>
            <a:ext cx="11328400" cy="5473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733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√ </a:t>
            </a:r>
            <a: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  <a:t>To identify role(s) of preoperative trials in cancer drug development</a:t>
            </a:r>
            <a:b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</a:br>
            <a:endParaRPr lang="en-CA" sz="3067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067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√ </a:t>
            </a:r>
            <a: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  <a:t>Identify key trial elements that guide the design of preoperative trials</a:t>
            </a:r>
            <a:b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</a:br>
            <a:endParaRPr lang="en-CA" sz="3067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067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√ </a:t>
            </a:r>
            <a: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  <a:t>Design a preoperative platform trial testing novel agents in patients with </a:t>
            </a:r>
            <a:r>
              <a:rPr lang="en-CA" sz="3067" dirty="0" err="1">
                <a:solidFill>
                  <a:srgbClr val="000000"/>
                </a:solidFill>
                <a:cs typeface="Calibri" panose="020F0502020204030204" pitchFamily="34" charset="0"/>
              </a:rPr>
              <a:t>resectable</a:t>
            </a:r>
            <a:r>
              <a:rPr lang="en-CA" sz="3067" dirty="0">
                <a:solidFill>
                  <a:srgbClr val="000000"/>
                </a:solidFill>
                <a:cs typeface="Calibri" panose="020F0502020204030204" pitchFamily="34" charset="0"/>
              </a:rPr>
              <a:t> NSCLC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6741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C5B554-BE18-E757-9D70-DE2480B70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CA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CA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C5B6D91-FCBE-C97D-E54B-1C1DD187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22</a:t>
            </a:fld>
            <a:endParaRPr lang="en-US"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852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367096"/>
            <a:ext cx="11329259" cy="548640"/>
          </a:xfrm>
        </p:spPr>
        <p:txBody>
          <a:bodyPr/>
          <a:lstStyle/>
          <a:p>
            <a:r>
              <a:rPr lang="en-CA" dirty="0"/>
              <a:t>1. Which phase design would you select?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43E41-C8B1-5C3C-73B4-BB0A7353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280159"/>
            <a:ext cx="11329259" cy="502916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CA" dirty="0"/>
              <a:t>Window of opportunity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Phase 0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Phase 1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Phase 2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Phase 3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3</a:t>
            </a:fld>
            <a:endParaRPr lang="en-US">
              <a:latin typeface="Franklin Gothic Boo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2EC66D-3DFA-087E-2C20-64F9EF16A639}"/>
              </a:ext>
            </a:extLst>
          </p:cNvPr>
          <p:cNvSpPr txBox="1"/>
          <p:nvPr/>
        </p:nvSpPr>
        <p:spPr>
          <a:xfrm>
            <a:off x="1820092" y="5108991"/>
            <a:ext cx="855181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Objective: Design a pre-operative platform trial testing novel agents in patients with </a:t>
            </a:r>
            <a:r>
              <a:rPr lang="en-CA" sz="28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99653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6B4E86-C99D-FEAC-09FA-B1FBCE64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4637"/>
            <a:ext cx="12191999" cy="548640"/>
          </a:xfrm>
        </p:spPr>
        <p:txBody>
          <a:bodyPr/>
          <a:lstStyle/>
          <a:p>
            <a:r>
              <a:rPr lang="en-CA" sz="3600" u="sng" dirty="0"/>
              <a:t>Disclaimer</a:t>
            </a:r>
            <a:r>
              <a:rPr lang="en-CA" sz="3600" dirty="0"/>
              <a:t>*: over-simplified, relative to this scenario specifically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D96CC19-B6C3-80C1-D4FC-D294D11A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8E0C0850-81F3-EC24-551B-E532041BD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14311"/>
              </p:ext>
            </p:extLst>
          </p:nvPr>
        </p:nvGraphicFramePr>
        <p:xfrm>
          <a:off x="95792" y="954801"/>
          <a:ext cx="1201782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274">
                  <a:extLst>
                    <a:ext uri="{9D8B030D-6E8A-4147-A177-3AD203B41FA5}">
                      <a16:colId xmlns:a16="http://schemas.microsoft.com/office/drawing/2014/main" xmlns="" val="3295952841"/>
                    </a:ext>
                  </a:extLst>
                </a:gridCol>
                <a:gridCol w="2008669">
                  <a:extLst>
                    <a:ext uri="{9D8B030D-6E8A-4147-A177-3AD203B41FA5}">
                      <a16:colId xmlns:a16="http://schemas.microsoft.com/office/drawing/2014/main" xmlns="" val="3622637783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3559538478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3360367516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138587121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1694933696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WOO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230884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Small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Small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Small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Medium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Large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111017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Prior therapy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870418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Safety Shown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146229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Stage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Resectable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0" dirty="0"/>
                        <a:t>Advanced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Advanced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Resectable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Resectable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620392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Low</a:t>
                      </a:r>
                      <a:endParaRPr lang="en-CA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Escalating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3335108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Duration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0" dirty="0"/>
                        <a:t>Short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Short</a:t>
                      </a:r>
                      <a:endParaRPr lang="en-CA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895729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Objective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Exploratory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Efficacy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Efficacy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86687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DE3DEB1-0952-0BD7-2595-019C576FA0A6}"/>
              </a:ext>
            </a:extLst>
          </p:cNvPr>
          <p:cNvSpPr txBox="1"/>
          <p:nvPr/>
        </p:nvSpPr>
        <p:spPr>
          <a:xfrm>
            <a:off x="9622971" y="6422283"/>
            <a:ext cx="24906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dirty="0">
                <a:solidFill>
                  <a:srgbClr val="73A75D"/>
                </a:solidFill>
              </a:rPr>
              <a:t>*I’m a pathologist….</a:t>
            </a:r>
          </a:p>
        </p:txBody>
      </p:sp>
    </p:spTree>
    <p:extLst>
      <p:ext uri="{BB962C8B-B14F-4D97-AF65-F5344CB8AC3E}">
        <p14:creationId xmlns:p14="http://schemas.microsoft.com/office/powerpoint/2010/main" val="189354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6B4E86-C99D-FEAC-09FA-B1FBCE64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04" y="243016"/>
            <a:ext cx="10763793" cy="548640"/>
          </a:xfrm>
        </p:spPr>
        <p:txBody>
          <a:bodyPr/>
          <a:lstStyle/>
          <a:p>
            <a:pPr algn="ctr"/>
            <a:r>
              <a:rPr lang="en-CA" sz="2800" dirty="0">
                <a:solidFill>
                  <a:srgbClr val="FF0000"/>
                </a:solidFill>
              </a:rPr>
              <a:t>First-in-human and safety studies generally are NOT done in untreated, early stage patients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D96CC19-B6C3-80C1-D4FC-D294D11A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8E0C0850-81F3-EC24-551B-E532041BD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672994"/>
              </p:ext>
            </p:extLst>
          </p:nvPr>
        </p:nvGraphicFramePr>
        <p:xfrm>
          <a:off x="87087" y="1102844"/>
          <a:ext cx="12017827" cy="51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274">
                  <a:extLst>
                    <a:ext uri="{9D8B030D-6E8A-4147-A177-3AD203B41FA5}">
                      <a16:colId xmlns:a16="http://schemas.microsoft.com/office/drawing/2014/main" xmlns="" val="3295952841"/>
                    </a:ext>
                  </a:extLst>
                </a:gridCol>
                <a:gridCol w="2008669">
                  <a:extLst>
                    <a:ext uri="{9D8B030D-6E8A-4147-A177-3AD203B41FA5}">
                      <a16:colId xmlns:a16="http://schemas.microsoft.com/office/drawing/2014/main" xmlns="" val="3622637783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3559538478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3360367516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138587121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1694933696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WOO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1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4230884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Small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Small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Small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Medium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Large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2111017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Prior therapy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7870418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Safety Shown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6146229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Resectable</a:t>
                      </a:r>
                      <a:endParaRPr lang="en-CA" dirty="0"/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0" dirty="0">
                          <a:solidFill>
                            <a:srgbClr val="FF0000"/>
                          </a:solidFill>
                        </a:rPr>
                        <a:t>Advanced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FF0000"/>
                          </a:solidFill>
                        </a:rPr>
                        <a:t>Advanced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Resectable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Resectable</a:t>
                      </a:r>
                      <a:endParaRPr lang="en-C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2620392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Dose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Low</a:t>
                      </a:r>
                      <a:endParaRPr lang="en-CA" b="0" dirty="0"/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Escalating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3335108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Duration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0" dirty="0"/>
                        <a:t>Short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Short</a:t>
                      </a:r>
                      <a:endParaRPr lang="en-CA" b="0" dirty="0"/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2895729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Objective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Exploratory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Safety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Safety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Efficacy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Efficacy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98668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4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367096"/>
            <a:ext cx="11329259" cy="548640"/>
          </a:xfrm>
        </p:spPr>
        <p:txBody>
          <a:bodyPr/>
          <a:lstStyle/>
          <a:p>
            <a:r>
              <a:rPr lang="en-CA" dirty="0"/>
              <a:t>1. Which phase design would you select?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43E41-C8B1-5C3C-73B4-BB0A7353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280159"/>
            <a:ext cx="11329259" cy="502916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CA" dirty="0"/>
              <a:t>Window of opportunity</a:t>
            </a:r>
          </a:p>
          <a:p>
            <a:pPr marL="514350" indent="-514350">
              <a:buFont typeface="+mj-lt"/>
              <a:buAutoNum type="alphaUcPeriod"/>
            </a:pPr>
            <a:r>
              <a:rPr lang="en-CA" strike="sngStrike" dirty="0"/>
              <a:t>Phase 0</a:t>
            </a:r>
          </a:p>
          <a:p>
            <a:pPr marL="514350" indent="-514350">
              <a:buFont typeface="+mj-lt"/>
              <a:buAutoNum type="alphaUcPeriod"/>
            </a:pPr>
            <a:r>
              <a:rPr lang="en-CA" strike="sngStrike" dirty="0"/>
              <a:t>Phase 1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Phase 2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Phase 3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6</a:t>
            </a:fld>
            <a:endParaRPr lang="en-US">
              <a:latin typeface="Franklin Gothic Book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8F38167-5F74-5285-F3AC-258D9203BE0D}"/>
              </a:ext>
            </a:extLst>
          </p:cNvPr>
          <p:cNvSpPr txBox="1"/>
          <p:nvPr/>
        </p:nvSpPr>
        <p:spPr>
          <a:xfrm>
            <a:off x="1820092" y="5108991"/>
            <a:ext cx="855181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Objective: Design a pre-operative platform trial testing novel agents in patients with </a:t>
            </a:r>
            <a:r>
              <a:rPr lang="en-CA" sz="28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4155631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D96CC19-B6C3-80C1-D4FC-D294D11A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8E0C0850-81F3-EC24-551B-E532041BD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315357"/>
              </p:ext>
            </p:extLst>
          </p:nvPr>
        </p:nvGraphicFramePr>
        <p:xfrm>
          <a:off x="95792" y="867711"/>
          <a:ext cx="12017827" cy="535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274">
                  <a:extLst>
                    <a:ext uri="{9D8B030D-6E8A-4147-A177-3AD203B41FA5}">
                      <a16:colId xmlns:a16="http://schemas.microsoft.com/office/drawing/2014/main" xmlns="" val="3295952841"/>
                    </a:ext>
                  </a:extLst>
                </a:gridCol>
                <a:gridCol w="2008669">
                  <a:extLst>
                    <a:ext uri="{9D8B030D-6E8A-4147-A177-3AD203B41FA5}">
                      <a16:colId xmlns:a16="http://schemas.microsoft.com/office/drawing/2014/main" xmlns="" val="3622637783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3559538478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3360367516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138587121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1694933696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WOO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Phase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Phase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Phase 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230884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Small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Small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Small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Medium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FF0000"/>
                          </a:solidFill>
                        </a:rPr>
                        <a:t>Large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111017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Prior therapy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870418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Safety Shown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146229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Common Stage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Resectable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Advanced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Advanced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Resectable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err="1"/>
                        <a:t>Resectable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620392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Dose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Low</a:t>
                      </a:r>
                      <a:endParaRPr lang="en-CA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Escalating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3335108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Duration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0" dirty="0">
                          <a:solidFill>
                            <a:srgbClr val="FF0000"/>
                          </a:solidFill>
                        </a:rPr>
                        <a:t>Short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Short</a:t>
                      </a:r>
                      <a:endParaRPr lang="en-CA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Therapeutic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895729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Objective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rgbClr val="FF0000"/>
                          </a:solidFill>
                        </a:rPr>
                        <a:t>Exploratory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Efficacy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Efficacy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8668701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48C7BFFE-0945-BBE8-74EA-1796858C5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Testing for efficacy signals</a:t>
            </a:r>
          </a:p>
        </p:txBody>
      </p:sp>
    </p:spTree>
    <p:extLst>
      <p:ext uri="{BB962C8B-B14F-4D97-AF65-F5344CB8AC3E}">
        <p14:creationId xmlns:p14="http://schemas.microsoft.com/office/powerpoint/2010/main" val="609165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367096"/>
            <a:ext cx="11329259" cy="548640"/>
          </a:xfrm>
        </p:spPr>
        <p:txBody>
          <a:bodyPr/>
          <a:lstStyle/>
          <a:p>
            <a:r>
              <a:rPr lang="en-CA" dirty="0"/>
              <a:t>1. Which phase design would you select?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43E41-C8B1-5C3C-73B4-BB0A7353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280159"/>
            <a:ext cx="11329259" cy="502916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CA" strike="sngStrike" dirty="0"/>
              <a:t>Window of opportunity</a:t>
            </a:r>
          </a:p>
          <a:p>
            <a:pPr marL="514350" indent="-514350">
              <a:buFont typeface="+mj-lt"/>
              <a:buAutoNum type="alphaUcPeriod"/>
            </a:pPr>
            <a:r>
              <a:rPr lang="en-CA" strike="sngStrike" dirty="0"/>
              <a:t>Phase 0</a:t>
            </a:r>
          </a:p>
          <a:p>
            <a:pPr marL="514350" indent="-514350">
              <a:buFont typeface="+mj-lt"/>
              <a:buAutoNum type="alphaUcPeriod"/>
            </a:pPr>
            <a:r>
              <a:rPr lang="en-CA" strike="sngStrike" dirty="0"/>
              <a:t>Phase 1</a:t>
            </a:r>
          </a:p>
          <a:p>
            <a:pPr marL="514350" indent="-514350">
              <a:buFont typeface="+mj-lt"/>
              <a:buAutoNum type="alphaUcPeriod"/>
            </a:pPr>
            <a:r>
              <a:rPr lang="en-CA" b="1" u="sng" dirty="0"/>
              <a:t>Phase 2</a:t>
            </a:r>
          </a:p>
          <a:p>
            <a:pPr marL="514350" indent="-514350">
              <a:buFont typeface="+mj-lt"/>
              <a:buAutoNum type="alphaUcPeriod"/>
            </a:pPr>
            <a:r>
              <a:rPr lang="en-CA" strike="sngStrike" dirty="0"/>
              <a:t>Phase 3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8</a:t>
            </a:fld>
            <a:endParaRPr lang="en-US">
              <a:latin typeface="Franklin Gothic Book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8F38167-5F74-5285-F3AC-258D9203BE0D}"/>
              </a:ext>
            </a:extLst>
          </p:cNvPr>
          <p:cNvSpPr txBox="1"/>
          <p:nvPr/>
        </p:nvSpPr>
        <p:spPr>
          <a:xfrm>
            <a:off x="1820092" y="5108991"/>
            <a:ext cx="855181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Objective: Design a pre-operative platform trial testing novel agents in patients with </a:t>
            </a:r>
            <a:r>
              <a:rPr lang="en-CA" sz="28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319347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8140A-A7D5-DCC3-ECF3-9C316EA4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70" y="367096"/>
            <a:ext cx="11329259" cy="548640"/>
          </a:xfrm>
        </p:spPr>
        <p:txBody>
          <a:bodyPr/>
          <a:lstStyle/>
          <a:p>
            <a:r>
              <a:rPr lang="en-CA" dirty="0"/>
              <a:t>2. Which of the following are benefits of a platform trial design?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343E41-C8B1-5C3C-73B4-BB0A73534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341122"/>
            <a:ext cx="11329259" cy="5029161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CA" dirty="0"/>
              <a:t>Assumes a heterogeneous patient population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Allows parallel and sequential testing of novel therapies and combinations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Trial adapts based on data collected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Pre-defined criteria for “success” or “failure” of a treatment arm</a:t>
            </a:r>
          </a:p>
          <a:p>
            <a:pPr marL="514350" indent="-514350">
              <a:buFont typeface="+mj-lt"/>
              <a:buAutoNum type="alphaUcPeriod"/>
            </a:pPr>
            <a:r>
              <a:rPr lang="en-CA" dirty="0"/>
              <a:t>Speed and cost-efficiency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6BC158-13B3-DBD9-6C34-C27F9741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754ED01-E2A0-4C1E-8E21-014B99041579}" type="slidenum">
              <a:rPr lang="en-US">
                <a:latin typeface="Franklin Gothic Book"/>
              </a:rPr>
              <a:pPr defTabSz="1219170"/>
              <a:t>9</a:t>
            </a:fld>
            <a:endParaRPr lang="en-US">
              <a:latin typeface="Franklin Gothic Book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22EC66D-3DFA-087E-2C20-64F9EF16A639}"/>
              </a:ext>
            </a:extLst>
          </p:cNvPr>
          <p:cNvSpPr txBox="1"/>
          <p:nvPr/>
        </p:nvSpPr>
        <p:spPr>
          <a:xfrm>
            <a:off x="1820092" y="5344124"/>
            <a:ext cx="855181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Objective: Design a pre-operative </a:t>
            </a:r>
            <a:r>
              <a:rPr lang="en-CA" sz="2800" b="1" i="0" u="sng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platform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trial testing </a:t>
            </a:r>
            <a:r>
              <a:rPr lang="en-CA" sz="2800" b="1" i="0" u="sng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novel agents 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in patients with </a:t>
            </a:r>
            <a:r>
              <a:rPr lang="en-CA" sz="2800" b="0" i="0" dirty="0" err="1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resectable</a:t>
            </a:r>
            <a:r>
              <a:rPr lang="en-CA" sz="2800" b="0" i="0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 NSCLC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866432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CTG_PowerPoint_Template_English_16x9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282C0311-F61D-4754-B3DF-72B7C1DBEF0E}" vid="{76920DC1-961E-4C0E-8C9A-859A5FCBDA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881</Words>
  <Application>Microsoft Office PowerPoint</Application>
  <PresentationFormat>Custom</PresentationFormat>
  <Paragraphs>293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CCTG_PowerPoint_Template_English_16x9</vt:lpstr>
      <vt:lpstr>PowerPoint Presentation</vt:lpstr>
      <vt:lpstr>Objectives Of Breakout Session</vt:lpstr>
      <vt:lpstr>1. Which phase design would you select?</vt:lpstr>
      <vt:lpstr>Disclaimer*: over-simplified, relative to this scenario specifically</vt:lpstr>
      <vt:lpstr>First-in-human and safety studies generally are NOT done in untreated, early stage patients</vt:lpstr>
      <vt:lpstr>1. Which phase design would you select?</vt:lpstr>
      <vt:lpstr>Testing for efficacy signals</vt:lpstr>
      <vt:lpstr>1. Which phase design would you select?</vt:lpstr>
      <vt:lpstr>2. Which of the following are benefits of a platform trial design?</vt:lpstr>
      <vt:lpstr>2. Which of the following are benefits of a platform trial design?</vt:lpstr>
      <vt:lpstr>PowerPoint Presentation</vt:lpstr>
      <vt:lpstr>3. What are potential pro’s and con’s of using a biomarker-selected population?</vt:lpstr>
      <vt:lpstr>3. What are potential pro’s and con’s of using a biomarker-selected population?</vt:lpstr>
      <vt:lpstr>4. Which safety considerations are unique to neoadjuvant trials?</vt:lpstr>
      <vt:lpstr>4. Which safety considerations are unique to neoadjuvant trials?</vt:lpstr>
      <vt:lpstr>5. If our goal is speedy results, which efficacy outcome measure(s) is/are preferred?</vt:lpstr>
      <vt:lpstr>5. If our goal is speedy results, which efficacy endpoint(s) is/are preferred?</vt:lpstr>
      <vt:lpstr>6. Proposed primary and secondary endpoints?</vt:lpstr>
      <vt:lpstr>6. Proposed primary and secondary endpoints?</vt:lpstr>
      <vt:lpstr>6. Proposed primary and secondary endpoints?</vt:lpstr>
      <vt:lpstr>Objectives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Cottrell</dc:creator>
  <cp:lastModifiedBy>Wendy</cp:lastModifiedBy>
  <cp:revision>2</cp:revision>
  <dcterms:created xsi:type="dcterms:W3CDTF">2022-08-02T23:44:39Z</dcterms:created>
  <dcterms:modified xsi:type="dcterms:W3CDTF">2022-08-03T10:33:56Z</dcterms:modified>
</cp:coreProperties>
</file>